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8" r:id="rId4"/>
    <p:sldId id="257" r:id="rId5"/>
    <p:sldId id="258" r:id="rId6"/>
    <p:sldId id="259" r:id="rId7"/>
    <p:sldId id="260" r:id="rId8"/>
    <p:sldId id="261" r:id="rId9"/>
    <p:sldId id="262" r:id="rId10"/>
    <p:sldId id="282" r:id="rId11"/>
    <p:sldId id="263" r:id="rId12"/>
    <p:sldId id="284" r:id="rId13"/>
    <p:sldId id="264" r:id="rId14"/>
    <p:sldId id="265" r:id="rId15"/>
    <p:sldId id="285" r:id="rId16"/>
    <p:sldId id="266" r:id="rId17"/>
    <p:sldId id="267" r:id="rId18"/>
    <p:sldId id="286" r:id="rId19"/>
    <p:sldId id="268" r:id="rId20"/>
    <p:sldId id="269" r:id="rId21"/>
    <p:sldId id="287" r:id="rId22"/>
    <p:sldId id="270" r:id="rId23"/>
    <p:sldId id="271" r:id="rId24"/>
    <p:sldId id="288" r:id="rId25"/>
    <p:sldId id="272" r:id="rId26"/>
    <p:sldId id="273" r:id="rId27"/>
    <p:sldId id="292" r:id="rId28"/>
    <p:sldId id="274" r:id="rId29"/>
    <p:sldId id="289" r:id="rId30"/>
    <p:sldId id="293" r:id="rId31"/>
    <p:sldId id="294" r:id="rId32"/>
    <p:sldId id="295" r:id="rId33"/>
    <p:sldId id="275" r:id="rId34"/>
    <p:sldId id="276" r:id="rId35"/>
    <p:sldId id="290" r:id="rId36"/>
    <p:sldId id="277" r:id="rId37"/>
    <p:sldId id="296" r:id="rId38"/>
    <p:sldId id="278" r:id="rId39"/>
    <p:sldId id="283" r:id="rId40"/>
    <p:sldId id="299" r:id="rId41"/>
    <p:sldId id="300" r:id="rId42"/>
    <p:sldId id="301" r:id="rId43"/>
    <p:sldId id="302" r:id="rId44"/>
    <p:sldId id="298" r:id="rId45"/>
    <p:sldId id="303" r:id="rId46"/>
    <p:sldId id="304" r:id="rId47"/>
    <p:sldId id="305" r:id="rId48"/>
    <p:sldId id="279" r:id="rId49"/>
    <p:sldId id="280" r:id="rId50"/>
    <p:sldId id="281" r:id="rId51"/>
    <p:sldId id="291" r:id="rId52"/>
    <p:sldId id="30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8868A8-FA56-4D2E-BE1F-379FDAA667C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3ED0EC-B079-4DF5-8A40-9763FA07E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00307"/>
            <a:ext cx="8458200" cy="1643073"/>
          </a:xfrm>
        </p:spPr>
        <p:txBody>
          <a:bodyPr/>
          <a:lstStyle/>
          <a:p>
            <a:pPr algn="r"/>
            <a:r>
              <a:rPr lang="ru-RU" sz="4800" dirty="0" smtClean="0"/>
              <a:t>«читай – и ты полетишь</a:t>
            </a:r>
            <a:r>
              <a:rPr lang="ru-RU" sz="4800" dirty="0" smtClean="0"/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п.Коэльо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257176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Областная олимпиада для детей с ограниченными возможностями здоровья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Творческая работа, посвященная </a:t>
            </a:r>
            <a:r>
              <a:rPr lang="ru-RU" dirty="0" smtClean="0">
                <a:solidFill>
                  <a:srgbClr val="0070C0"/>
                </a:solidFill>
              </a:rPr>
              <a:t>Году </a:t>
            </a:r>
            <a:r>
              <a:rPr lang="ru-RU" dirty="0" smtClean="0">
                <a:solidFill>
                  <a:srgbClr val="0070C0"/>
                </a:solidFill>
              </a:rPr>
              <a:t>литературы в России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Выполнил: </a:t>
            </a:r>
            <a:r>
              <a:rPr lang="ru-RU" b="1" dirty="0" err="1" smtClean="0">
                <a:solidFill>
                  <a:srgbClr val="7030A0"/>
                </a:solidFill>
              </a:rPr>
              <a:t>Ахардинов</a:t>
            </a:r>
            <a:r>
              <a:rPr lang="ru-RU" b="1" dirty="0" smtClean="0">
                <a:solidFill>
                  <a:srgbClr val="7030A0"/>
                </a:solidFill>
              </a:rPr>
              <a:t> Владимир, ученик 4 класса</a:t>
            </a:r>
          </a:p>
          <a:p>
            <a:r>
              <a:rPr lang="ru-RU" dirty="0" smtClean="0"/>
              <a:t>МАОУ «</a:t>
            </a:r>
            <a:r>
              <a:rPr lang="ru-RU" dirty="0" err="1" smtClean="0"/>
              <a:t>Байкаловская</a:t>
            </a:r>
            <a:r>
              <a:rPr lang="ru-RU" dirty="0" smtClean="0"/>
              <a:t> СОШ» </a:t>
            </a:r>
            <a:r>
              <a:rPr lang="ru-RU" dirty="0" err="1" smtClean="0"/>
              <a:t>Тобольского</a:t>
            </a:r>
            <a:r>
              <a:rPr lang="ru-RU" dirty="0" smtClean="0"/>
              <a:t> района</a:t>
            </a:r>
          </a:p>
          <a:p>
            <a:r>
              <a:rPr lang="ru-RU" dirty="0" smtClean="0"/>
              <a:t>Тюменской области</a:t>
            </a:r>
          </a:p>
          <a:p>
            <a:r>
              <a:rPr lang="ru-RU" dirty="0" smtClean="0"/>
              <a:t>Руководитель: Третьяк Л.М., педагог-библиотекарь, педагог дополнительного образования</a:t>
            </a:r>
          </a:p>
          <a:p>
            <a:endParaRPr lang="ru-RU" dirty="0"/>
          </a:p>
        </p:txBody>
      </p:sp>
      <p:pic>
        <p:nvPicPr>
          <p:cNvPr id="1026" name="Picture 2" descr="E:\год литературы\33755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85728"/>
            <a:ext cx="3233403" cy="2286016"/>
          </a:xfrm>
          <a:prstGeom prst="rect">
            <a:avLst/>
          </a:prstGeom>
          <a:noFill/>
        </p:spPr>
      </p:pic>
      <p:pic>
        <p:nvPicPr>
          <p:cNvPr id="1027" name="Picture 3" descr="E:\год литературы\adjhasgh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214290"/>
            <a:ext cx="3000396" cy="231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Моя иллюстрация </a:t>
            </a:r>
            <a:r>
              <a:rPr lang="ru-RU" dirty="0" smtClean="0"/>
              <a:t>к рассказу «варежка»</a:t>
            </a:r>
            <a:endParaRPr lang="ru-RU" dirty="0"/>
          </a:p>
        </p:txBody>
      </p:sp>
      <p:pic>
        <p:nvPicPr>
          <p:cNvPr id="4" name="Содержимое 3" descr="вова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73525" y="355311"/>
            <a:ext cx="5143537" cy="7147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Зимние стихи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 numCol="2"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***</a:t>
            </a:r>
          </a:p>
          <a:p>
            <a:pPr>
              <a:buNone/>
            </a:pPr>
            <a:r>
              <a:rPr lang="ru-RU" dirty="0" smtClean="0"/>
              <a:t>В сонный лес пришла зима,</a:t>
            </a:r>
          </a:p>
          <a:p>
            <a:pPr>
              <a:buNone/>
            </a:pPr>
            <a:r>
              <a:rPr lang="ru-RU" dirty="0" smtClean="0"/>
              <a:t>Всех украсила она:</a:t>
            </a:r>
          </a:p>
          <a:p>
            <a:pPr>
              <a:buNone/>
            </a:pPr>
            <a:r>
              <a:rPr lang="ru-RU" dirty="0" smtClean="0"/>
              <a:t>Зайку – в беленькую шубку,</a:t>
            </a:r>
          </a:p>
          <a:p>
            <a:pPr>
              <a:buNone/>
            </a:pPr>
            <a:r>
              <a:rPr lang="ru-RU" dirty="0" smtClean="0"/>
              <a:t>Елку – в беленькую юбку.</a:t>
            </a:r>
          </a:p>
          <a:p>
            <a:pPr>
              <a:buNone/>
            </a:pPr>
            <a:r>
              <a:rPr lang="ru-RU" dirty="0" smtClean="0"/>
              <a:t>Бурый мишка спит в берлоге,</a:t>
            </a:r>
          </a:p>
          <a:p>
            <a:pPr>
              <a:buNone/>
            </a:pPr>
            <a:r>
              <a:rPr lang="ru-RU" dirty="0" smtClean="0"/>
              <a:t>Не морозит в снегу ноги.</a:t>
            </a:r>
          </a:p>
          <a:p>
            <a:pPr>
              <a:buNone/>
            </a:pPr>
            <a:r>
              <a:rPr lang="ru-RU" dirty="0" smtClean="0"/>
              <a:t>В небе кружатся снежинки</a:t>
            </a:r>
          </a:p>
          <a:p>
            <a:pPr>
              <a:buNone/>
            </a:pPr>
            <a:r>
              <a:rPr lang="ru-RU" dirty="0" smtClean="0"/>
              <a:t>И ложатся, как пушинки.</a:t>
            </a:r>
          </a:p>
          <a:p>
            <a:pPr>
              <a:buNone/>
            </a:pPr>
            <a:r>
              <a:rPr lang="ru-RU" dirty="0" smtClean="0"/>
              <a:t>Землю скрыло в белом одеяле,</a:t>
            </a:r>
          </a:p>
          <a:p>
            <a:pPr>
              <a:buNone/>
            </a:pPr>
            <a:r>
              <a:rPr lang="ru-RU" dirty="0" smtClean="0"/>
              <a:t>Чтоб она не замерзала.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***</a:t>
            </a:r>
          </a:p>
          <a:p>
            <a:pPr>
              <a:buNone/>
            </a:pPr>
            <a:r>
              <a:rPr lang="ru-RU" dirty="0" smtClean="0"/>
              <a:t>Елочка зеленая во дворе стоит,</a:t>
            </a:r>
          </a:p>
          <a:p>
            <a:pPr>
              <a:buNone/>
            </a:pPr>
            <a:r>
              <a:rPr lang="ru-RU" dirty="0" smtClean="0"/>
              <a:t>Мишура пушистая на елочке висит.</a:t>
            </a:r>
          </a:p>
          <a:p>
            <a:pPr>
              <a:buNone/>
            </a:pPr>
            <a:r>
              <a:rPr lang="ru-RU" dirty="0" smtClean="0"/>
              <a:t>На макушке елки звездочка блестит,</a:t>
            </a:r>
          </a:p>
          <a:p>
            <a:pPr>
              <a:buNone/>
            </a:pPr>
            <a:r>
              <a:rPr lang="ru-RU" dirty="0" smtClean="0"/>
              <a:t>Разными цветами звездочка горит.</a:t>
            </a:r>
          </a:p>
          <a:p>
            <a:pPr>
              <a:buNone/>
            </a:pPr>
            <a:r>
              <a:rPr lang="ru-RU" dirty="0" smtClean="0"/>
              <a:t>Рядом с елкой дети водят хоровод,</a:t>
            </a:r>
          </a:p>
          <a:p>
            <a:pPr>
              <a:buNone/>
            </a:pPr>
            <a:r>
              <a:rPr lang="ru-RU" dirty="0" smtClean="0"/>
              <a:t>Весело и дружно встречают Новый год</a:t>
            </a:r>
            <a:r>
              <a:rPr lang="ru-RU" dirty="0" smtClean="0"/>
              <a:t>!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i="1" dirty="0" smtClean="0"/>
              <a:t>Бронникова Н.</a:t>
            </a: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рисунок к стихам </a:t>
            </a:r>
            <a:r>
              <a:rPr lang="ru-RU" dirty="0" err="1" smtClean="0"/>
              <a:t>наташи</a:t>
            </a:r>
            <a:endParaRPr lang="ru-RU" dirty="0"/>
          </a:p>
        </p:txBody>
      </p:sp>
      <p:pic>
        <p:nvPicPr>
          <p:cNvPr id="4" name="Содержимое 3" descr="вова 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19160" y="409676"/>
            <a:ext cx="5034242" cy="6929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Бронникова Анастасия,</a:t>
            </a:r>
            <a:br>
              <a:rPr lang="ru-RU" dirty="0" smtClean="0"/>
            </a:br>
            <a:r>
              <a:rPr lang="ru-RU" dirty="0" smtClean="0"/>
              <a:t>учащаяся 9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    Свою </a:t>
            </a:r>
            <a:r>
              <a:rPr lang="ru-RU" dirty="0" smtClean="0"/>
              <a:t>сказку «Новогодняя ёлка в лесу» Настя написала в 6 классе. Девочка увлекается химией, биологией, отлично учится, занимается краеведческой деятельностью, а также в кружке «Юный журналист». </a:t>
            </a: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</a:t>
            </a:r>
            <a:r>
              <a:rPr lang="ru-RU" dirty="0" smtClean="0"/>
              <a:t>Нам </a:t>
            </a:r>
            <a:r>
              <a:rPr lang="ru-RU" dirty="0" smtClean="0"/>
              <a:t>понравилась сказка Насти, она будет интересна всем ребятам начальной школы, потому что учит бережному отношению к природе.</a:t>
            </a:r>
            <a:endParaRPr lang="ru-RU" dirty="0"/>
          </a:p>
        </p:txBody>
      </p:sp>
      <p:pic>
        <p:nvPicPr>
          <p:cNvPr id="5" name="Содержимое 4" descr="DSC0442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9991" t="15714" r="7825" b="3124"/>
          <a:stretch>
            <a:fillRect/>
          </a:stretch>
        </p:blipFill>
        <p:spPr>
          <a:xfrm rot="5400000">
            <a:off x="4321967" y="2178835"/>
            <a:ext cx="457203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«Новогодняя ёлка в лесу» (отрывок)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96356" cy="55007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Выросла на лесной поляне елочка – красивая, пушистая, стройная. Зайчики, белочки, да и все лесные жители собирались на поляне. </a:t>
            </a:r>
          </a:p>
          <a:p>
            <a:pPr>
              <a:buNone/>
            </a:pPr>
            <a:r>
              <a:rPr lang="ru-RU" dirty="0" smtClean="0"/>
              <a:t>     Однажды появился на поляне Дед Мороз. Обошел он елочку, осмотрел со всех сторон:</a:t>
            </a:r>
          </a:p>
          <a:p>
            <a:pPr>
              <a:buNone/>
            </a:pPr>
            <a:r>
              <a:rPr lang="ru-RU" dirty="0" smtClean="0"/>
              <a:t>     - Хороша! Вот тебя я и возьму ребятишкам в школу на праздник!</a:t>
            </a:r>
          </a:p>
          <a:p>
            <a:pPr>
              <a:buNone/>
            </a:pPr>
            <a:r>
              <a:rPr lang="ru-RU" dirty="0" smtClean="0"/>
              <a:t>     Притихли зверушки, жалко им стало елочку. Но ничего не поделаешь – Дед Мороз в зимнем лесу хозяин. Загрустили белочки, приуныли зайчики, Волк и то голову повесил. Одна Лиса не унывала.</a:t>
            </a:r>
          </a:p>
          <a:p>
            <a:pPr>
              <a:buNone/>
            </a:pPr>
            <a:r>
              <a:rPr lang="ru-RU" dirty="0" smtClean="0"/>
              <a:t>     - Послушайте, - сказала она лесным жителям.- Я знаю, как нашу елочку спасти. Украсим ее игрушками и пригласим детишек в лес на праздник. Вот и не придется Деду Морозу елочку рубить. /…/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иллюстрация </a:t>
            </a:r>
            <a:r>
              <a:rPr lang="ru-RU" dirty="0" smtClean="0"/>
              <a:t>к рассказу </a:t>
            </a:r>
            <a:r>
              <a:rPr lang="ru-RU" dirty="0" err="1" smtClean="0"/>
              <a:t>насти</a:t>
            </a:r>
            <a:endParaRPr lang="ru-RU" dirty="0"/>
          </a:p>
        </p:txBody>
      </p:sp>
      <p:pic>
        <p:nvPicPr>
          <p:cNvPr id="4" name="Содержимое 3" descr="вова 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35621" y="393215"/>
            <a:ext cx="5144198" cy="7215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Юмашева </a:t>
            </a:r>
            <a:r>
              <a:rPr lang="ru-RU" dirty="0" err="1" smtClean="0"/>
              <a:t>анастасия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учащаяся 11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Настя в этом году заканчивает школу. Она не только пишет рассказы, сказки и стихи, но и участвовала в литературном вечере со стихотворением против войны на Украине, имеет собственное мнение, горячо отзывается на события в мире и в стране. </a:t>
            </a: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</a:t>
            </a:r>
            <a:r>
              <a:rPr lang="ru-RU" dirty="0" smtClean="0"/>
              <a:t>Сказку </a:t>
            </a:r>
            <a:r>
              <a:rPr lang="ru-RU" dirty="0" smtClean="0"/>
              <a:t>для детей «Весёлый перепляс» Настя написала в 8 классе и опубликовала в школьной газете «Романтик</a:t>
            </a:r>
            <a:r>
              <a:rPr lang="ru-RU" dirty="0" smtClean="0"/>
              <a:t>». Этот весёлая история как будто произошла на самом деле!</a:t>
            </a:r>
            <a:endParaRPr lang="ru-RU" dirty="0"/>
          </a:p>
        </p:txBody>
      </p:sp>
      <p:pic>
        <p:nvPicPr>
          <p:cNvPr id="6" name="Рисунок 5" descr="DSC04434.JPG"/>
          <p:cNvPicPr/>
          <p:nvPr/>
        </p:nvPicPr>
        <p:blipFill>
          <a:blip r:embed="rId2" cstate="print"/>
          <a:srcRect l="14202" t="22351" r="1828"/>
          <a:stretch>
            <a:fillRect/>
          </a:stretch>
        </p:blipFill>
        <p:spPr>
          <a:xfrm rot="5400000">
            <a:off x="-189454" y="2189662"/>
            <a:ext cx="5023092" cy="350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«весёлый перепляс»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i="1" dirty="0" smtClean="0"/>
              <a:t>Однажды, когда я была маленькой, мы с мамой слепили под окном нашей комнаты снеговика. Чтобы ему не было одиноко, рядом поставили маленькую елочку, которую украсили ледяными игрушками. Вечером я решила посмотреть на наше изобретение. Отодвинув штору, я обомлела: снеговик, весело улыбаясь, подошел к елочке. Он что-то тихо сказал ей, и в тот же миг ледяные игрушки стали прыгать с елки на снег. Зайчата били лапками в барабаны, медвежонок тихо играл на гармошке, кот – на гуслях, лиса  - на балалайке, а белочки пустились </a:t>
            </a:r>
            <a:r>
              <a:rPr lang="ru-RU" i="1" dirty="0" err="1" smtClean="0"/>
              <a:t>впляс</a:t>
            </a:r>
            <a:r>
              <a:rPr lang="ru-RU" i="1" dirty="0" smtClean="0"/>
              <a:t>. Все весело смеялись, никто никого не хотел съесть. А потом все дружно стали танцевать польку. Наш снеговик так лихо отплясывал, что у него чуть не отвалился нос. Елочка качала веточками так, точно тоже танцевала с ними. Все радовались зиме, морозу. Но вот на часах пробило двенадцать, все игрушки снова запрыгнули на елочку, а снеговик, подмигнув мне черным глазом, замер на месте. Вот что случается в Новогоднюю ночь, тридцать первого декабря!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иллюстрация</a:t>
            </a:r>
            <a:r>
              <a:rPr lang="ru-RU" dirty="0" smtClean="0"/>
              <a:t> </a:t>
            </a:r>
            <a:r>
              <a:rPr lang="ru-RU" dirty="0" err="1" smtClean="0"/>
              <a:t>алины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 сказке «весёлый перепляс»</a:t>
            </a:r>
            <a:endParaRPr lang="ru-RU" dirty="0"/>
          </a:p>
        </p:txBody>
      </p:sp>
      <p:pic>
        <p:nvPicPr>
          <p:cNvPr id="4" name="Содержимое 3" descr="в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01689" y="341395"/>
            <a:ext cx="5214973" cy="7246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Сафаргалеев</a:t>
            </a:r>
            <a:r>
              <a:rPr lang="ru-RU" dirty="0" smtClean="0"/>
              <a:t> </a:t>
            </a:r>
            <a:r>
              <a:rPr lang="ru-RU" dirty="0" err="1" smtClean="0"/>
              <a:t>тимур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ученик 9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Тимур учится в 9 классе, интересуется точными науками, всегда участвует в литературных конкурсах, проходящих в школе. «Сказку про Новый год» Тимур написал, будучи шестиклассником.</a:t>
            </a:r>
            <a:endParaRPr lang="ru-RU" dirty="0"/>
          </a:p>
        </p:txBody>
      </p:sp>
      <p:pic>
        <p:nvPicPr>
          <p:cNvPr id="4" name="Рисунок 3" descr="x_be6ec34c.jpg"/>
          <p:cNvPicPr>
            <a:picLocks noChangeAspect="1"/>
          </p:cNvPicPr>
          <p:nvPr/>
        </p:nvPicPr>
        <p:blipFill>
          <a:blip r:embed="rId2"/>
          <a:srcRect l="46275" t="331"/>
          <a:stretch>
            <a:fillRect/>
          </a:stretch>
        </p:blipFill>
        <p:spPr>
          <a:xfrm>
            <a:off x="5143504" y="1643050"/>
            <a:ext cx="3429024" cy="477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Представляя творческую работу </a:t>
            </a:r>
            <a:r>
              <a:rPr lang="ru-RU" dirty="0" err="1" smtClean="0"/>
              <a:t>вовы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286280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хочется сказать, что он воспитывается в очень дружной семье </a:t>
            </a:r>
            <a:r>
              <a:rPr lang="ru-RU" dirty="0" err="1" smtClean="0"/>
              <a:t>Ахардиновых</a:t>
            </a:r>
            <a:r>
              <a:rPr lang="ru-RU" dirty="0" smtClean="0"/>
              <a:t>, в которой воспитанием троих детей занимается мама Надежда </a:t>
            </a:r>
            <a:r>
              <a:rPr lang="ru-RU" dirty="0" err="1" smtClean="0"/>
              <a:t>Фанидовна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Дети в этой семье спокойные, воспитанные, хорошо учатся, любят трудиться, помогают маме по хозяйству. Много времени проводят на свежем воздухе, читают, рисуют, любят смотреть мультфильмы.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</a:t>
            </a:r>
            <a:endParaRPr lang="ru-RU" b="1" i="1" dirty="0"/>
          </a:p>
        </p:txBody>
      </p:sp>
      <p:pic>
        <p:nvPicPr>
          <p:cNvPr id="7" name="Содержимое 6" descr="DSC046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28802"/>
            <a:ext cx="4343400" cy="32575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«Сказка про Новый год»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Жил-был в лесу Заяц. Жил он один в небольшом домике. Вот Новый год наступает, два дня осталось, а у него еще и елки нет. Оделся он потеплее, взял топор, вышел за порог. Смотрит: сугроб глубокий, снега много. Зашёл обратно, положил топор, взял лопату и начал убирать снег. Снег убрал и пошел за елкой. Идет он по дорожке, елок много: и больших, и маленьких. Вот, наконец, выбрал небольшую елочку, срубил и пошел домой. Затащил домой, поставил посередине, украсил. Задумался Заяц – скучно одному встречать Новый год. Пошел друзей звать в гости – Белочку и Ежика. Сели друзья встречать Новый год. Веселятся, играют, песни поют. А Новый год не наступает. Ждут, когда пробьет 12 часов, посмотрели на часы, а стрелки не ходят. Часы остановились. Что делать? Вскоре из окна услышали: «Кар-кар-кар!» И так двенадцать раз. «Ура! Новый год!»-закричали друзья. Подарки друг другу дарили, а Вороне подарили самый большой кусок сыра за помощь.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Иллюстрация </a:t>
            </a:r>
            <a:r>
              <a:rPr lang="ru-RU" dirty="0" smtClean="0"/>
              <a:t> </a:t>
            </a:r>
            <a:r>
              <a:rPr lang="ru-RU" dirty="0" err="1" smtClean="0"/>
              <a:t>захара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«Сказке про новый год»</a:t>
            </a:r>
            <a:endParaRPr lang="ru-RU" dirty="0"/>
          </a:p>
        </p:txBody>
      </p:sp>
      <p:pic>
        <p:nvPicPr>
          <p:cNvPr id="4" name="Содержимое 3" descr="вова 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57491" y="542783"/>
            <a:ext cx="5086141" cy="7000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Косинцева</a:t>
            </a:r>
            <a:r>
              <a:rPr lang="ru-RU" dirty="0" smtClean="0"/>
              <a:t> </a:t>
            </a:r>
            <a:r>
              <a:rPr lang="ru-RU" dirty="0" err="1" smtClean="0"/>
              <a:t>елизавета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учащаяся 9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4900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       Лиза </a:t>
            </a:r>
            <a:r>
              <a:rPr lang="ru-RU" dirty="0" smtClean="0"/>
              <a:t>с 5 класса занимается в кружке «Юный журналист», пишет статьи, истории и сказки. Её работы участвовали в конкурсах муниципального и областного уровня.  Лиза хорошо учится, интересуется краеведением, историей своей семьи, в последнее время увлеклась танцами. 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</a:t>
            </a:r>
            <a:r>
              <a:rPr lang="ru-RU" dirty="0" smtClean="0"/>
              <a:t>Нам </a:t>
            </a:r>
            <a:r>
              <a:rPr lang="ru-RU" dirty="0" smtClean="0"/>
              <a:t>очень </a:t>
            </a:r>
            <a:r>
              <a:rPr lang="ru-RU" dirty="0" smtClean="0"/>
              <a:t>понравилась сказка </a:t>
            </a:r>
            <a:r>
              <a:rPr lang="ru-RU" dirty="0" smtClean="0"/>
              <a:t>о доброте и отзывчивости «Белочка и дятел».</a:t>
            </a:r>
            <a:endParaRPr lang="ru-RU" dirty="0"/>
          </a:p>
        </p:txBody>
      </p:sp>
      <p:pic>
        <p:nvPicPr>
          <p:cNvPr id="5" name="Содержимое 4" descr="DVd8Z8CmXw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628" t="16082" r="62280" b="40058"/>
          <a:stretch>
            <a:fillRect/>
          </a:stretch>
        </p:blipFill>
        <p:spPr>
          <a:xfrm>
            <a:off x="5429256" y="1571612"/>
            <a:ext cx="2643206" cy="4805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«Белочка и дятел»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96356" cy="53578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Жила-была в лесу белочка. Летом белочка была золотистого цвета, а зимой – серебристого.     Наступила холодная зима, а белочке негде укрыться от морозов, нет у нее своего дома.   Сидит белка на ветке сосны и горько плачет. Вдруг прилетел пестрый дятел в красивой красной шапочке, примостился на сосну, зацепившись своими острыми коготками. Откинул голову назад, и что он видит: белочка, а по щекам у нее скатываются слезы-градинки. Подлетел дятел к белочке, сел рядом и спросил: "Кто тебя обидел, белочка? Может, я могу тебе чем-нибудь помочь?" Белочка рассказала дятлу, что у нее был домик – дупло на сосне, которую срубили лесорубы и теперь ей негде жить. Дятел успокоил белочку и сказал ей, что в этом лесу, недалеко, видел он пустое дупло. "Ты не плачь, посиди, а я слетаю, посмотрю, нет ли там кого". Белочка успокоилась и почувствовала, что она голодна. Посмотрела по сторонам и увидела: стоит ель, а на ней много шишек. Белочка распустила свой хвост парашют и ловко прыгнула на ель. Ель наклонила свои пушистые веточки с большими шишками  и ласково сказала: "Здравствуй¸ белочка! Ты проголодалась? Поешь моих еловых семечек!" Белочка наелась, поблагодарила ель и стала ждать дятла. Наконец, прилетел дятел. Он сказал ей, что дупло свободно. Белочка очень обрадовалась и поблагодарила дятла. Дятел тихонько полетел, а белочка прыгала с ветки на ветку за ним. И вот оно, заветное дупло. Белочка быстро забралась в дупло, как там было тепло и уютно! Но где же дятел? Да вон же он летит, а на шее у него висит связка с сушеными грибами, в коготках – мешочек с кедровыми орешками. "Вот тебе, белка, подарок к Новому году! А сейчас ложись, белочка,  и отдыхай, я полечу по своим делам». С той поры белочка и дятел стали неразлучными друзьями.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иллюстрация </a:t>
            </a:r>
            <a:r>
              <a:rPr lang="ru-RU" dirty="0" smtClean="0"/>
              <a:t>к сказке </a:t>
            </a:r>
            <a:r>
              <a:rPr lang="ru-RU" dirty="0" err="1" smtClean="0"/>
              <a:t>лизы</a:t>
            </a:r>
            <a:endParaRPr lang="ru-RU" dirty="0"/>
          </a:p>
        </p:txBody>
      </p:sp>
      <p:pic>
        <p:nvPicPr>
          <p:cNvPr id="4" name="Содержимое 3" descr="вова 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15361" y="370599"/>
            <a:ext cx="5241839" cy="7215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Доровина</a:t>
            </a:r>
            <a:r>
              <a:rPr lang="ru-RU" dirty="0" smtClean="0"/>
              <a:t> </a:t>
            </a:r>
            <a:r>
              <a:rPr lang="ru-RU" dirty="0" err="1" smtClean="0"/>
              <a:t>анастасия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учащаяся 11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/>
              <a:t>   Анастасия </a:t>
            </a:r>
            <a:r>
              <a:rPr lang="ru-RU" dirty="0" smtClean="0"/>
              <a:t>занимается литературным творчеством давно, в 7 классе выпустила книгу рассказов и повестей «Только верь», активно участвует в работе школьной газеты «Романтик», ведёт страницу для молодежи «Узелок» в районной газете «Советская Сибирь». </a:t>
            </a:r>
            <a:r>
              <a:rPr lang="ru-RU" dirty="0" smtClean="0"/>
              <a:t>Настя отлично учится, </a:t>
            </a:r>
            <a:r>
              <a:rPr lang="ru-RU" dirty="0" smtClean="0"/>
              <a:t>занимается </a:t>
            </a:r>
            <a:r>
              <a:rPr lang="ru-RU" dirty="0" err="1" smtClean="0"/>
              <a:t>волонтёрством</a:t>
            </a:r>
            <a:r>
              <a:rPr lang="ru-RU" dirty="0" smtClean="0"/>
              <a:t>. Её волнуют проблемы сирот, детей в трудной жизненной ситуации, инвалидов, одиноких. Об этом чаще всего её рассказы и статьи.</a:t>
            </a:r>
            <a:endParaRPr lang="ru-RU" dirty="0"/>
          </a:p>
        </p:txBody>
      </p:sp>
      <p:pic>
        <p:nvPicPr>
          <p:cNvPr id="5" name="Содержимое 4" descr="DVN_5330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41124" y="1600200"/>
            <a:ext cx="2957551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«новогодняя история» (отрывок)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/…/С утра шел снег. Снегопад, которого все не ждали, пришел в канун Нового года, словно делая подарок всем жителем деревеньки Быструха.</a:t>
            </a:r>
            <a:br>
              <a:rPr lang="ru-RU" dirty="0" smtClean="0"/>
            </a:br>
            <a:r>
              <a:rPr lang="ru-RU" dirty="0" smtClean="0"/>
              <a:t>Василий Федорович и Марья Петровна жили одни в большом, просторном доме. Тишина наполняла этот дом уже более трех лет. Дочь переехала из родного дома и забрала с собой всех внуков. Петьку, Дашку и Артемку. Самый старший из внуков, Артем, учился уже в одиннадцатом классе и в следующем году, который наступал через сутки, уже готов был выпускаться из школы. Дашка, пятнадцатилетняя девушка, оканчивала 9 класс и считалась тоже выпускницей. Мелкий же Петька учился в 3 классе. По началу дети и внуки часто приезжали к "старикам", но в связи с </a:t>
            </a:r>
            <a:r>
              <a:rPr lang="ru-RU" dirty="0" smtClean="0"/>
              <a:t>работой </a:t>
            </a:r>
            <a:r>
              <a:rPr lang="ru-RU" dirty="0" smtClean="0"/>
              <a:t>и предстоящими выпускными экзаменами у Артема и Даши, они уже не были в родном доме уже больше половины года.</a:t>
            </a:r>
            <a:br>
              <a:rPr lang="ru-RU" dirty="0" smtClean="0"/>
            </a:br>
            <a:r>
              <a:rPr lang="ru-RU" dirty="0" smtClean="0"/>
              <a:t>-Интересно, как там Сонечка? И детки? Сказали что не приедут к нам, старикам. Дела у них все. Деловые больно! </a:t>
            </a:r>
            <a:br>
              <a:rPr lang="ru-RU" dirty="0" smtClean="0"/>
            </a:br>
            <a:r>
              <a:rPr lang="ru-RU" dirty="0" smtClean="0"/>
              <a:t>-Да ты не ворчи, дед. Что они теперь? Дела есть дела. </a:t>
            </a:r>
            <a:br>
              <a:rPr lang="ru-RU" dirty="0" smtClean="0"/>
            </a:br>
            <a:r>
              <a:rPr lang="ru-RU" dirty="0" smtClean="0"/>
              <a:t>-Давай, старуха, ставь на стол. Скоро и год новый встретим. Первый год, который мы встречаем без наших-то./…/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иллюстрация</a:t>
            </a:r>
            <a:r>
              <a:rPr lang="ru-RU" dirty="0" smtClean="0"/>
              <a:t> </a:t>
            </a:r>
            <a:r>
              <a:rPr lang="ru-RU" dirty="0" err="1" smtClean="0"/>
              <a:t>захара</a:t>
            </a:r>
            <a:r>
              <a:rPr lang="ru-RU" dirty="0" smtClean="0"/>
              <a:t> к рассказу Анастасии</a:t>
            </a:r>
            <a:endParaRPr lang="ru-RU" dirty="0"/>
          </a:p>
        </p:txBody>
      </p:sp>
      <p:pic>
        <p:nvPicPr>
          <p:cNvPr id="4" name="Содержимое 3" descr="вова 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77030" y="451806"/>
            <a:ext cx="5189940" cy="714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«чудо» (отрывок)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24918" cy="5429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/…/Прошло несколько недель. Наступил Новый Год. В полночь под елкой появились подарки. Мама подарила Оле новый свитер, а папа набор красок, кисточек и мольберт. Когда все подарки были розданы  и открыты, и наступило время идти по кроватям, мама Оли внезапно вскрикнула:</a:t>
            </a:r>
          </a:p>
          <a:p>
            <a:pPr>
              <a:buNone/>
            </a:pPr>
            <a:r>
              <a:rPr lang="ru-RU" dirty="0" smtClean="0"/>
              <a:t>           - Ой, смотри. Что это? Маленькая коробочка… Она лежала на балконе, но она не наша. А, вот тут есть надпись: «Оле» Дочка, это тебе. Только от кого?</a:t>
            </a:r>
          </a:p>
          <a:p>
            <a:pPr>
              <a:buNone/>
            </a:pPr>
            <a:r>
              <a:rPr lang="ru-RU" dirty="0" smtClean="0"/>
              <a:t>            Оля аккуратно взяла в руки маленькую коробочку и открыла ее. Внутри, в шелковой ткани, лежало кольцо с каким-то камушком. Девушка одела его на палец и по телу прокатилась теплая волна.</a:t>
            </a:r>
          </a:p>
          <a:p>
            <a:pPr>
              <a:buNone/>
            </a:pPr>
            <a:r>
              <a:rPr lang="ru-RU" dirty="0" smtClean="0"/>
              <a:t>            -Оно очень красивое! Правда, мама? Я чувствую…</a:t>
            </a:r>
          </a:p>
          <a:p>
            <a:pPr>
              <a:buNone/>
            </a:pPr>
            <a:r>
              <a:rPr lang="ru-RU" dirty="0" smtClean="0"/>
              <a:t>            Засыпая, Оля теребила кольцо, и она была точно уверена в том, кто его ей подарил. Конечно же, Дед Мороз! Он не смог сотворить чудо, но подарил кольцо, которое приятно греет ее пальчик.  Она заснула. Ей снилось, что она читает. А если читает, значит,  видит буквы. Она в своем сне была не слепа, она видела и  была счастлива. Солнце заглянуло в комнату девушки и разбудило ее. Оля открыла глаза и увидела </a:t>
            </a:r>
            <a:r>
              <a:rPr lang="ru-RU" dirty="0" err="1" smtClean="0"/>
              <a:t>голубой</a:t>
            </a:r>
            <a:r>
              <a:rPr lang="ru-RU" dirty="0" smtClean="0"/>
              <a:t> потолок. «Видимо, я еще сплю» - подумала Оля и ущипнула себя, чтобы проснуться, но ничего не произошло./…/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Моя иллюстрация </a:t>
            </a:r>
            <a:r>
              <a:rPr lang="ru-RU" dirty="0" smtClean="0"/>
              <a:t>к </a:t>
            </a:r>
            <a:r>
              <a:rPr lang="ru-RU" dirty="0" err="1" smtClean="0"/>
              <a:t>рассказУ</a:t>
            </a:r>
            <a:r>
              <a:rPr lang="ru-RU" dirty="0" smtClean="0"/>
              <a:t> </a:t>
            </a:r>
            <a:r>
              <a:rPr lang="ru-RU" dirty="0" err="1" smtClean="0"/>
              <a:t>анастасии</a:t>
            </a:r>
            <a:endParaRPr lang="ru-RU" dirty="0"/>
          </a:p>
        </p:txBody>
      </p:sp>
      <p:pic>
        <p:nvPicPr>
          <p:cNvPr id="4" name="Содержимое 3" descr="вова 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285860"/>
            <a:ext cx="3857652" cy="5410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286280" cy="62865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Вова </a:t>
            </a:r>
            <a:r>
              <a:rPr lang="ru-RU" dirty="0" smtClean="0"/>
              <a:t>занимается в 4 классе по программе 8 вида, Захар учится в </a:t>
            </a:r>
            <a:r>
              <a:rPr lang="ru-RU" dirty="0" smtClean="0"/>
              <a:t>   3 </a:t>
            </a:r>
            <a:r>
              <a:rPr lang="ru-RU" dirty="0" smtClean="0"/>
              <a:t>классе, Алина – в 1 классе. Мама откликается на любую просьбу, постоянно участвует в школьных мероприятиях, дети являются победителями, призёрами и активными участниками всех школьных конкурсов декоративно-прикладного творчества, выставок поделок из овощей, фотографий. </a:t>
            </a:r>
          </a:p>
          <a:p>
            <a:pPr>
              <a:buNone/>
            </a:pPr>
            <a:r>
              <a:rPr lang="ru-RU" dirty="0" smtClean="0"/>
              <a:t>         Вова, Захар и Алина хорошо рисуют, аккуратно делают поделки, мастерят. Вова с 1 класса – активный читатель библиотеки, многократно получал награды за участие в конкурсах и библиотечных мероприятиях.</a:t>
            </a:r>
          </a:p>
          <a:p>
            <a:pPr>
              <a:buNone/>
            </a:pPr>
            <a:r>
              <a:rPr lang="ru-RU" dirty="0" smtClean="0"/>
              <a:t>         Дети вместе с мамой включились в творческую работу, читали стихи, рассказы, сказки, делились впечатлениями и выполнили иллюстрации к понравившимся произведениям учащихся и выпускников нашей школы.</a:t>
            </a:r>
          </a:p>
          <a:p>
            <a:pPr algn="r">
              <a:buNone/>
            </a:pPr>
            <a:r>
              <a:rPr lang="ru-RU" b="1" i="1" dirty="0" smtClean="0"/>
              <a:t>Педагог-библиотекарь </a:t>
            </a:r>
            <a:endParaRPr lang="ru-RU" b="1" i="1" dirty="0" smtClean="0"/>
          </a:p>
          <a:p>
            <a:pPr algn="r">
              <a:buNone/>
            </a:pPr>
            <a:r>
              <a:rPr lang="ru-RU" b="1" i="1" dirty="0" smtClean="0"/>
              <a:t>Третьяк </a:t>
            </a:r>
            <a:r>
              <a:rPr lang="ru-RU" b="1" i="1" dirty="0" smtClean="0"/>
              <a:t>Лариса Михайловна</a:t>
            </a:r>
          </a:p>
          <a:p>
            <a:endParaRPr lang="ru-RU" dirty="0"/>
          </a:p>
        </p:txBody>
      </p:sp>
      <p:pic>
        <p:nvPicPr>
          <p:cNvPr id="8" name="Содержимое 7" descr="DSC046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290"/>
            <a:ext cx="4214842" cy="3161132"/>
          </a:xfrm>
        </p:spPr>
      </p:pic>
      <p:pic>
        <p:nvPicPr>
          <p:cNvPr id="9" name="Содержимое 5" descr="DSC04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ГЛАДКОВ ИВАН,</a:t>
            </a:r>
            <a:br>
              <a:rPr lang="ru-RU" dirty="0" smtClean="0"/>
            </a:br>
            <a:r>
              <a:rPr lang="ru-RU" dirty="0" smtClean="0"/>
              <a:t>УЧАЩИЙСЯ 10 КЛАССА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38638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       Иван </a:t>
            </a:r>
            <a:r>
              <a:rPr lang="ru-RU" dirty="0" smtClean="0"/>
              <a:t>учится в 10 классе, несколько лет занимается литературным творчеством, его рассказы отличаются необычными, замысловатыми сюжетами. Автор придумывает необычных  героев, в итоге всегда добро побеждает зло. Юноша отлично учится на протяжении всех школьных лет, является победителем олимпиад и конкурсов различного уровня.     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</a:t>
            </a:r>
            <a:r>
              <a:rPr lang="ru-RU" dirty="0" smtClean="0"/>
              <a:t>Нам </a:t>
            </a:r>
            <a:r>
              <a:rPr lang="ru-RU" dirty="0" smtClean="0"/>
              <a:t>понравился рассказ Вани про мальчика </a:t>
            </a:r>
            <a:r>
              <a:rPr lang="ru-RU" dirty="0" err="1" smtClean="0"/>
              <a:t>Янека</a:t>
            </a:r>
            <a:r>
              <a:rPr lang="ru-RU" dirty="0" smtClean="0"/>
              <a:t>, было очень его жалко, но все закончилось хорошо. Мы рады!</a:t>
            </a:r>
            <a:endParaRPr lang="ru-RU" dirty="0"/>
          </a:p>
        </p:txBody>
      </p:sp>
      <p:pic>
        <p:nvPicPr>
          <p:cNvPr id="6" name="Содержимое 5" descr="DVN_5248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7226" y="1600200"/>
            <a:ext cx="366534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«Сундук </a:t>
            </a:r>
            <a:r>
              <a:rPr lang="ru-RU" dirty="0" smtClean="0"/>
              <a:t>на </a:t>
            </a:r>
            <a:r>
              <a:rPr lang="ru-RU" dirty="0" smtClean="0"/>
              <a:t>чердаке» </a:t>
            </a:r>
            <a:r>
              <a:rPr lang="ru-RU" dirty="0" smtClean="0"/>
              <a:t>(отрывок)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214422"/>
            <a:ext cx="8839200" cy="5429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   Было 31 декабря 1987 года. Все семьи готовились  встретить Новый год, кроме одной. В семье старого сапожника стояла тишина. В этот предновогодний день к ним пришла беда. Самый младший из детей сильно заболел.  </a:t>
            </a:r>
            <a:r>
              <a:rPr lang="ru-RU" dirty="0" err="1" smtClean="0"/>
              <a:t>Янек</a:t>
            </a:r>
            <a:r>
              <a:rPr lang="ru-RU" dirty="0" smtClean="0"/>
              <a:t> отличался от своих братьев и сестры. Петр с Генри и </a:t>
            </a:r>
            <a:r>
              <a:rPr lang="ru-RU" dirty="0" err="1" smtClean="0"/>
              <a:t>Салли</a:t>
            </a:r>
            <a:r>
              <a:rPr lang="ru-RU" dirty="0" smtClean="0"/>
              <a:t> быстрее бегали и были сильнее его. Они катались с горы под вечер, а </a:t>
            </a:r>
            <a:r>
              <a:rPr lang="ru-RU" dirty="0" err="1" smtClean="0"/>
              <a:t>Янек</a:t>
            </a:r>
            <a:r>
              <a:rPr lang="ru-RU" dirty="0" smtClean="0"/>
              <a:t> либо сидел и смотрел на звезды, либо слушал рассказы отца, глядя на огонь.  Но в этот день всем в семье сапожника было не до праздника. Отец с детьми сидел в прихожей, а мать ухаживала за </a:t>
            </a:r>
            <a:r>
              <a:rPr lang="ru-RU" dirty="0" err="1" smtClean="0"/>
              <a:t>Янеком</a:t>
            </a:r>
            <a:r>
              <a:rPr lang="ru-RU" dirty="0" smtClean="0"/>
              <a:t>. Семья </a:t>
            </a:r>
            <a:r>
              <a:rPr lang="ru-RU" dirty="0" err="1" smtClean="0"/>
              <a:t>Янека</a:t>
            </a:r>
            <a:r>
              <a:rPr lang="ru-RU" dirty="0" smtClean="0"/>
              <a:t> была бедна, и на Новый год у них на столе не было даже хорошей индейки, чтобы отпраздновать.</a:t>
            </a:r>
          </a:p>
          <a:p>
            <a:pPr>
              <a:buNone/>
            </a:pPr>
            <a:r>
              <a:rPr lang="ru-RU" dirty="0" smtClean="0"/>
              <a:t>               Вернемся к </a:t>
            </a:r>
            <a:r>
              <a:rPr lang="ru-RU" dirty="0" err="1" smtClean="0"/>
              <a:t>Янеку</a:t>
            </a:r>
            <a:r>
              <a:rPr lang="ru-RU" dirty="0" smtClean="0"/>
              <a:t>. Он лежал неподвижно, мать у его ног уже давно  заснула от усталости, а он лежал и смотрел в окно на звезды. Вдруг он услышал стук по крыше, но сначала что-то пронеслось в небе, звеня бубенцами. Неизвестно, откуда у </a:t>
            </a:r>
            <a:r>
              <a:rPr lang="ru-RU" dirty="0" err="1" smtClean="0"/>
              <a:t>Янека</a:t>
            </a:r>
            <a:r>
              <a:rPr lang="ru-RU" dirty="0" smtClean="0"/>
              <a:t> взялись силы, но он с трудом встал и пошел на чердак. /…/ Наутро  </a:t>
            </a:r>
            <a:r>
              <a:rPr lang="ru-RU" dirty="0" err="1" smtClean="0"/>
              <a:t>Янек</a:t>
            </a:r>
            <a:r>
              <a:rPr lang="ru-RU" dirty="0" smtClean="0"/>
              <a:t> чувствовал себя хорошо, он подумал, что это ему снилось, но нашел ключ, поднял отца и они поднялись на чердак. </a:t>
            </a:r>
          </a:p>
          <a:p>
            <a:pPr>
              <a:buNone/>
            </a:pPr>
            <a:r>
              <a:rPr lang="ru-RU" dirty="0" smtClean="0"/>
              <a:t>                -Откуда здесь этот сундук? - спросил отец и открыл его. Подняв крышку, он увидел там золотые монеты. Вся семья плясала от радости, а </a:t>
            </a:r>
            <a:r>
              <a:rPr lang="ru-RU" dirty="0" err="1" smtClean="0"/>
              <a:t>Янек</a:t>
            </a:r>
            <a:r>
              <a:rPr lang="ru-RU" dirty="0" smtClean="0"/>
              <a:t> тихо сидел и смотрел на огонь…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Моя иллюстрация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рассказу </a:t>
            </a:r>
            <a:r>
              <a:rPr lang="ru-RU" dirty="0" err="1" smtClean="0"/>
              <a:t>ивана</a:t>
            </a:r>
            <a:r>
              <a:rPr lang="ru-RU" dirty="0" smtClean="0"/>
              <a:t> про </a:t>
            </a:r>
            <a:r>
              <a:rPr lang="ru-RU" dirty="0" err="1" smtClean="0"/>
              <a:t>янека</a:t>
            </a:r>
            <a:endParaRPr lang="ru-RU" dirty="0"/>
          </a:p>
        </p:txBody>
      </p:sp>
      <p:pic>
        <p:nvPicPr>
          <p:cNvPr id="4" name="Содержимое 3" descr="вова 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15361" y="370599"/>
            <a:ext cx="5241839" cy="7215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Ведерникова </a:t>
            </a:r>
            <a:r>
              <a:rPr lang="ru-RU" dirty="0" err="1" smtClean="0"/>
              <a:t>калерия</a:t>
            </a:r>
            <a:r>
              <a:rPr lang="ru-RU" dirty="0" smtClean="0"/>
              <a:t> </a:t>
            </a:r>
            <a:r>
              <a:rPr lang="ru-RU" dirty="0" err="1" smtClean="0"/>
              <a:t>валентиновна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ветеран педагогического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38638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Калерия Валентиновна, выпускница БСШ 1955 года, будучи уже на пенсии, внезапно, в 2007 году, начала писать стихи, будто её озарило! Стихи звучат со сцены, публикуются на страницах газеты «Советская Сибирь», в школьной газете «Романтик», нравятся как взрослым, так и детям. В её стихах – вся правда жизни, воспоминания о детстве, о родной деревне… </a:t>
            </a:r>
          </a:p>
          <a:p>
            <a:pPr>
              <a:buNone/>
            </a:pPr>
            <a:r>
              <a:rPr lang="ru-RU" dirty="0" smtClean="0"/>
              <a:t>          Нам понравились стихи Калерии Валентиновны о зиме, наступающем празднике и о Тобольске.</a:t>
            </a:r>
            <a:endParaRPr lang="ru-RU" dirty="0"/>
          </a:p>
        </p:txBody>
      </p:sp>
      <p:pic>
        <p:nvPicPr>
          <p:cNvPr id="5" name="Содержимое 4" descr="ВКВ 2.bmp"/>
          <p:cNvPicPr>
            <a:picLocks noGrp="1" noChangeAspect="1"/>
          </p:cNvPicPr>
          <p:nvPr>
            <p:ph sz="half" idx="2"/>
          </p:nvPr>
        </p:nvPicPr>
        <p:blipFill>
          <a:blip r:embed="rId2">
            <a:grayscl/>
          </a:blip>
          <a:srcRect r="4109" b="3697"/>
          <a:stretch>
            <a:fillRect/>
          </a:stretch>
        </p:blipFill>
        <p:spPr>
          <a:xfrm>
            <a:off x="5000628" y="1785926"/>
            <a:ext cx="3515657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«новый год»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Новый год шагает по планете,</a:t>
            </a:r>
          </a:p>
          <a:p>
            <a:pPr>
              <a:buNone/>
            </a:pPr>
            <a:r>
              <a:rPr lang="ru-RU" dirty="0" smtClean="0"/>
              <a:t>Незаметно в каждый дом войдет.</a:t>
            </a:r>
          </a:p>
          <a:p>
            <a:pPr>
              <a:buNone/>
            </a:pPr>
            <a:r>
              <a:rPr lang="ru-RU" dirty="0" smtClean="0"/>
              <a:t>Этот праздник любят все на свете</a:t>
            </a:r>
          </a:p>
          <a:p>
            <a:pPr>
              <a:buNone/>
            </a:pPr>
            <a:r>
              <a:rPr lang="ru-RU" dirty="0" smtClean="0"/>
              <a:t>Люди верят: счастье он несет.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В городах и маленьких поселках,</a:t>
            </a:r>
          </a:p>
          <a:p>
            <a:pPr>
              <a:buNone/>
            </a:pPr>
            <a:r>
              <a:rPr lang="ru-RU" dirty="0" smtClean="0"/>
              <a:t>Куда б мы не приехали с тобой.</a:t>
            </a:r>
          </a:p>
          <a:p>
            <a:pPr>
              <a:buNone/>
            </a:pPr>
            <a:r>
              <a:rPr lang="ru-RU" dirty="0" smtClean="0"/>
              <a:t>В каждом доме зажигают елки,</a:t>
            </a:r>
          </a:p>
          <a:p>
            <a:pPr>
              <a:buNone/>
            </a:pPr>
            <a:r>
              <a:rPr lang="ru-RU" dirty="0" smtClean="0"/>
              <a:t>С нетерпеньем ждут курантов бой.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Близким от души желают счастья,</a:t>
            </a:r>
          </a:p>
          <a:p>
            <a:pPr>
              <a:buNone/>
            </a:pPr>
            <a:r>
              <a:rPr lang="ru-RU" dirty="0" smtClean="0"/>
              <a:t>Что порой нам дарят небеса,</a:t>
            </a:r>
          </a:p>
          <a:p>
            <a:pPr>
              <a:buNone/>
            </a:pPr>
            <a:r>
              <a:rPr lang="ru-RU" dirty="0" smtClean="0"/>
              <a:t>В прошлом оставляют все несчастья,</a:t>
            </a:r>
          </a:p>
          <a:p>
            <a:pPr>
              <a:buNone/>
            </a:pPr>
            <a:r>
              <a:rPr lang="ru-RU" dirty="0" smtClean="0"/>
              <a:t>Словно дети, верят в чудеса.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Хочется, чтоб сказки былью стали,</a:t>
            </a:r>
          </a:p>
          <a:p>
            <a:pPr>
              <a:buNone/>
            </a:pPr>
            <a:r>
              <a:rPr lang="ru-RU" dirty="0" smtClean="0"/>
              <a:t>На мгновенье, на одну лишь ночь,</a:t>
            </a:r>
          </a:p>
          <a:p>
            <a:pPr>
              <a:buNone/>
            </a:pPr>
            <a:r>
              <a:rPr lang="ru-RU" dirty="0" smtClean="0"/>
              <a:t>Пусть уйдут заботы и печали,</a:t>
            </a:r>
          </a:p>
          <a:p>
            <a:pPr>
              <a:buNone/>
            </a:pPr>
            <a:r>
              <a:rPr lang="ru-RU" dirty="0" smtClean="0"/>
              <a:t>Все </a:t>
            </a:r>
            <a:r>
              <a:rPr lang="ru-RU" dirty="0" smtClean="0"/>
              <a:t>тревог и </a:t>
            </a:r>
            <a:r>
              <a:rPr lang="ru-RU" dirty="0" smtClean="0"/>
              <a:t>улетают прочь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b="1" i="1" dirty="0" smtClean="0"/>
              <a:t>Ведерникова К.В.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Рисунок </a:t>
            </a:r>
            <a:r>
              <a:rPr lang="ru-RU" dirty="0" err="1" smtClean="0"/>
              <a:t>алины</a:t>
            </a:r>
            <a:r>
              <a:rPr lang="ru-RU" dirty="0" smtClean="0"/>
              <a:t> о празднике</a:t>
            </a:r>
            <a:endParaRPr lang="ru-RU" dirty="0"/>
          </a:p>
        </p:txBody>
      </p:sp>
      <p:pic>
        <p:nvPicPr>
          <p:cNvPr id="5" name="Содержимое 4" descr="вова 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23503" y="362458"/>
            <a:ext cx="5296996" cy="7429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«О </a:t>
            </a:r>
            <a:r>
              <a:rPr lang="ru-RU" dirty="0" err="1" smtClean="0"/>
              <a:t>тобольске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Над </a:t>
            </a:r>
            <a:r>
              <a:rPr lang="ru-RU" dirty="0" err="1" smtClean="0"/>
              <a:t>Иртышом</a:t>
            </a:r>
            <a:r>
              <a:rPr lang="ru-RU" dirty="0" smtClean="0"/>
              <a:t> вознесся златоглавый</a:t>
            </a:r>
          </a:p>
          <a:p>
            <a:pPr>
              <a:buNone/>
            </a:pPr>
            <a:r>
              <a:rPr lang="ru-RU" dirty="0" smtClean="0"/>
              <a:t>Софийский белокаменный собор.</a:t>
            </a:r>
          </a:p>
          <a:p>
            <a:pPr>
              <a:buNone/>
            </a:pPr>
            <a:r>
              <a:rPr lang="ru-RU" dirty="0" smtClean="0"/>
              <a:t>Он символ города, его краса и слава</a:t>
            </a:r>
          </a:p>
          <a:p>
            <a:pPr>
              <a:buNone/>
            </a:pPr>
            <a:r>
              <a:rPr lang="ru-RU" dirty="0" smtClean="0"/>
              <a:t>Величием к себе притягивает взор.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Поутру рано новый день проснется,</a:t>
            </a:r>
          </a:p>
          <a:p>
            <a:pPr>
              <a:buNone/>
            </a:pPr>
            <a:r>
              <a:rPr lang="ru-RU" dirty="0" smtClean="0"/>
              <a:t>Окрасит светом всю округу он</a:t>
            </a:r>
          </a:p>
          <a:p>
            <a:pPr>
              <a:buNone/>
            </a:pPr>
            <a:r>
              <a:rPr lang="ru-RU" dirty="0" smtClean="0"/>
              <a:t>И в благовест над городом несется</a:t>
            </a:r>
          </a:p>
          <a:p>
            <a:pPr>
              <a:buNone/>
            </a:pPr>
            <a:r>
              <a:rPr lang="ru-RU" dirty="0" smtClean="0"/>
              <a:t>Благоговейный колокольный звон.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Внизу мой город, словно на ладони,</a:t>
            </a:r>
          </a:p>
          <a:p>
            <a:pPr>
              <a:buNone/>
            </a:pPr>
            <a:r>
              <a:rPr lang="ru-RU" dirty="0" smtClean="0"/>
              <a:t>Когда с горы мы смотрим на него.</a:t>
            </a:r>
          </a:p>
          <a:p>
            <a:pPr>
              <a:buNone/>
            </a:pPr>
            <a:r>
              <a:rPr lang="ru-RU" dirty="0" smtClean="0"/>
              <a:t>Старинные дома, наличники, подворья,</a:t>
            </a:r>
          </a:p>
          <a:p>
            <a:pPr>
              <a:buNone/>
            </a:pPr>
            <a:r>
              <a:rPr lang="ru-RU" dirty="0" smtClean="0"/>
              <a:t>Должны мы в памяти всегда хранить его.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Здесь декабристы ссылку отбывали,</a:t>
            </a:r>
          </a:p>
          <a:p>
            <a:pPr>
              <a:buNone/>
            </a:pPr>
            <a:r>
              <a:rPr lang="ru-RU" dirty="0" smtClean="0"/>
              <a:t>Радищев, Достоевский были тут,</a:t>
            </a:r>
          </a:p>
          <a:p>
            <a:pPr>
              <a:buNone/>
            </a:pPr>
            <a:r>
              <a:rPr lang="ru-RU" dirty="0" smtClean="0"/>
              <a:t>Романовы отсюда уезжали</a:t>
            </a:r>
          </a:p>
          <a:p>
            <a:pPr>
              <a:buNone/>
            </a:pPr>
            <a:r>
              <a:rPr lang="ru-RU" dirty="0" smtClean="0"/>
              <a:t>В свой скорбный и последний в жизни путь.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Здесь в детстве жил великий Менделеев,</a:t>
            </a:r>
          </a:p>
          <a:p>
            <a:pPr>
              <a:buNone/>
            </a:pPr>
            <a:r>
              <a:rPr lang="ru-RU" dirty="0" err="1" smtClean="0"/>
              <a:t>Алябьев</a:t>
            </a:r>
            <a:r>
              <a:rPr lang="ru-RU" dirty="0" smtClean="0"/>
              <a:t> свою музыку писал,</a:t>
            </a:r>
          </a:p>
          <a:p>
            <a:pPr>
              <a:buNone/>
            </a:pPr>
            <a:r>
              <a:rPr lang="ru-RU" dirty="0" smtClean="0"/>
              <a:t>Ершов здесь создавал свои творенья</a:t>
            </a:r>
          </a:p>
          <a:p>
            <a:pPr>
              <a:buNone/>
            </a:pPr>
            <a:r>
              <a:rPr lang="ru-RU" dirty="0" smtClean="0"/>
              <a:t>Позднее всей стране известен стал.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Тобольск отныне – это гордость наша!</a:t>
            </a:r>
          </a:p>
          <a:p>
            <a:pPr>
              <a:buNone/>
            </a:pPr>
            <a:r>
              <a:rPr lang="ru-RU" dirty="0" smtClean="0"/>
              <a:t>Растет, как в сказке, ввысь и ширину</a:t>
            </a:r>
          </a:p>
          <a:p>
            <a:pPr>
              <a:buNone/>
            </a:pPr>
            <a:r>
              <a:rPr lang="ru-RU" dirty="0" smtClean="0"/>
              <a:t>День ото дня становится все краше</a:t>
            </a:r>
          </a:p>
          <a:p>
            <a:pPr>
              <a:buNone/>
            </a:pPr>
            <a:r>
              <a:rPr lang="ru-RU" dirty="0" smtClean="0"/>
              <a:t>И низко поклоняюсь я ему</a:t>
            </a:r>
            <a:r>
              <a:rPr lang="ru-RU" dirty="0" smtClean="0"/>
              <a:t>!</a:t>
            </a:r>
          </a:p>
          <a:p>
            <a:pPr algn="r">
              <a:buNone/>
            </a:pPr>
            <a:r>
              <a:rPr lang="ru-RU" b="1" i="1" dirty="0" smtClean="0"/>
              <a:t>Ведерникова К.В.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Мой рисунок</a:t>
            </a:r>
            <a:br>
              <a:rPr lang="ru-RU" dirty="0" smtClean="0"/>
            </a:br>
            <a:r>
              <a:rPr lang="ru-RU" dirty="0" smtClean="0"/>
              <a:t>«купола софийского успенского собора»</a:t>
            </a:r>
            <a:endParaRPr lang="ru-RU" dirty="0"/>
          </a:p>
        </p:txBody>
      </p:sp>
      <p:pic>
        <p:nvPicPr>
          <p:cNvPr id="4" name="Содержимое 3" descr="вова 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14615" y="471345"/>
            <a:ext cx="5086141" cy="7000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«зима»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Как долго – </a:t>
            </a:r>
            <a:r>
              <a:rPr lang="ru-RU" dirty="0" err="1" smtClean="0"/>
              <a:t>долго</a:t>
            </a:r>
            <a:r>
              <a:rPr lang="ru-RU" dirty="0" smtClean="0"/>
              <a:t> ждали мы</a:t>
            </a:r>
          </a:p>
          <a:p>
            <a:pPr>
              <a:buNone/>
            </a:pPr>
            <a:r>
              <a:rPr lang="ru-RU" dirty="0" smtClean="0"/>
              <a:t>Прихода матушки – зимы.</a:t>
            </a:r>
          </a:p>
          <a:p>
            <a:pPr>
              <a:buNone/>
            </a:pPr>
            <a:r>
              <a:rPr lang="ru-RU" dirty="0" smtClean="0"/>
              <a:t>И, наконец, она пришла</a:t>
            </a:r>
          </a:p>
          <a:p>
            <a:pPr>
              <a:buNone/>
            </a:pPr>
            <a:r>
              <a:rPr lang="ru-RU" dirty="0" smtClean="0"/>
              <a:t>И землю снегом занесла.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Замела метель дорожки,</a:t>
            </a:r>
          </a:p>
          <a:p>
            <a:pPr>
              <a:buNone/>
            </a:pPr>
            <a:r>
              <a:rPr lang="ru-RU" dirty="0" smtClean="0"/>
              <a:t>Запорошила пути,</a:t>
            </a:r>
          </a:p>
          <a:p>
            <a:pPr>
              <a:buNone/>
            </a:pPr>
            <a:r>
              <a:rPr lang="ru-RU" dirty="0" smtClean="0"/>
              <a:t>И сугробы до окошка,</a:t>
            </a:r>
          </a:p>
          <a:p>
            <a:pPr>
              <a:buNone/>
            </a:pPr>
            <a:r>
              <a:rPr lang="ru-RU" dirty="0" smtClean="0"/>
              <a:t>Не проехать, не пройти.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Поутру туманы синие,</a:t>
            </a:r>
          </a:p>
          <a:p>
            <a:pPr>
              <a:buNone/>
            </a:pPr>
            <a:r>
              <a:rPr lang="ru-RU" dirty="0" smtClean="0"/>
              <a:t>Птицы мерзнут за окном,</a:t>
            </a:r>
          </a:p>
          <a:p>
            <a:pPr>
              <a:buNone/>
            </a:pPr>
            <a:r>
              <a:rPr lang="ru-RU" dirty="0" smtClean="0"/>
              <a:t>И покрыты ветки инеем,</a:t>
            </a:r>
          </a:p>
          <a:p>
            <a:pPr>
              <a:buNone/>
            </a:pPr>
            <a:r>
              <a:rPr lang="ru-RU" dirty="0" smtClean="0"/>
              <a:t>Все белешенько кругом.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Снегу рады ребятишки,</a:t>
            </a:r>
          </a:p>
          <a:p>
            <a:pPr>
              <a:buNone/>
            </a:pPr>
            <a:r>
              <a:rPr lang="ru-RU" dirty="0" smtClean="0"/>
              <a:t>Можно вволю погулять,</a:t>
            </a:r>
          </a:p>
          <a:p>
            <a:pPr>
              <a:buNone/>
            </a:pPr>
            <a:r>
              <a:rPr lang="ru-RU" dirty="0" smtClean="0"/>
              <a:t>И на санках прокатиться,</a:t>
            </a:r>
          </a:p>
          <a:p>
            <a:pPr>
              <a:buNone/>
            </a:pPr>
            <a:r>
              <a:rPr lang="ru-RU" dirty="0" smtClean="0"/>
              <a:t>И на лыжах погонять.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Снежный городок построить,</a:t>
            </a:r>
          </a:p>
          <a:p>
            <a:pPr>
              <a:buNone/>
            </a:pPr>
            <a:r>
              <a:rPr lang="ru-RU" dirty="0" smtClean="0"/>
              <a:t>Башни, стены укрепить,</a:t>
            </a:r>
          </a:p>
          <a:p>
            <a:pPr>
              <a:buNone/>
            </a:pPr>
            <a:r>
              <a:rPr lang="ru-RU" dirty="0" smtClean="0"/>
              <a:t>Ни о чем слегка поспорить,</a:t>
            </a:r>
          </a:p>
          <a:p>
            <a:pPr>
              <a:buNone/>
            </a:pPr>
            <a:r>
              <a:rPr lang="ru-RU" dirty="0" smtClean="0"/>
              <a:t>Бабу снежную слепить.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Хорошо зимою дышится,</a:t>
            </a:r>
          </a:p>
          <a:p>
            <a:pPr>
              <a:buNone/>
            </a:pPr>
            <a:r>
              <a:rPr lang="ru-RU" dirty="0" smtClean="0"/>
              <a:t>В сердце радость и покой.</a:t>
            </a:r>
          </a:p>
          <a:p>
            <a:pPr>
              <a:buNone/>
            </a:pPr>
            <a:r>
              <a:rPr lang="ru-RU" dirty="0" smtClean="0"/>
              <a:t>Каждый звук отлично слышится</a:t>
            </a:r>
          </a:p>
          <a:p>
            <a:pPr>
              <a:buNone/>
            </a:pPr>
            <a:r>
              <a:rPr lang="ru-RU" dirty="0" smtClean="0"/>
              <a:t>И не хочется домой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b="1" i="1" dirty="0" smtClean="0"/>
              <a:t>Ведерникова К.В.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Такой рисунок нарисовала </a:t>
            </a:r>
            <a:r>
              <a:rPr lang="ru-RU" dirty="0" err="1" smtClean="0"/>
              <a:t>алина</a:t>
            </a:r>
            <a:endParaRPr lang="ru-RU" dirty="0"/>
          </a:p>
        </p:txBody>
      </p:sp>
      <p:pic>
        <p:nvPicPr>
          <p:cNvPr id="4" name="Содержимое 3" descr="вова 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15361" y="370599"/>
            <a:ext cx="5241839" cy="7215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Меня зовут </a:t>
            </a:r>
            <a:r>
              <a:rPr lang="ru-RU" dirty="0" err="1" smtClean="0"/>
              <a:t>Ахардинов</a:t>
            </a:r>
            <a:r>
              <a:rPr lang="ru-RU" dirty="0" smtClean="0"/>
              <a:t> Вова,</a:t>
            </a:r>
            <a:br>
              <a:rPr lang="ru-RU" dirty="0" smtClean="0"/>
            </a:br>
            <a:r>
              <a:rPr lang="ru-RU" dirty="0" smtClean="0"/>
              <a:t>я учусь в 4 классе</a:t>
            </a:r>
            <a:endParaRPr lang="ru-RU" dirty="0"/>
          </a:p>
        </p:txBody>
      </p:sp>
      <p:pic>
        <p:nvPicPr>
          <p:cNvPr id="4" name="Содержимое 3" descr="DSC04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Дереча</a:t>
            </a:r>
            <a:r>
              <a:rPr lang="ru-RU" dirty="0" smtClean="0"/>
              <a:t> (</a:t>
            </a:r>
            <a:r>
              <a:rPr lang="ru-RU" dirty="0" err="1" smtClean="0"/>
              <a:t>кочержук</a:t>
            </a:r>
            <a:r>
              <a:rPr lang="ru-RU" dirty="0" smtClean="0"/>
              <a:t>) </a:t>
            </a:r>
            <a:r>
              <a:rPr lang="ru-RU" dirty="0" err="1" smtClean="0"/>
              <a:t>екатерина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выпускница 2002 года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5762" cy="50435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Катя </a:t>
            </a:r>
            <a:r>
              <a:rPr lang="ru-RU" dirty="0" err="1" smtClean="0"/>
              <a:t>Кочержук</a:t>
            </a:r>
            <a:r>
              <a:rPr lang="ru-RU" dirty="0" smtClean="0"/>
              <a:t> – </a:t>
            </a:r>
            <a:r>
              <a:rPr lang="ru-RU" sz="2600" dirty="0" smtClean="0"/>
              <a:t>выпускница БСШ 2002 года. </a:t>
            </a:r>
            <a:r>
              <a:rPr lang="ru-RU" dirty="0" smtClean="0"/>
              <a:t>В 2012 году закончила филологический факультет ТГСПА им. Д.И. Менделеева по специальности «Журналистика». Первая публикация – 2000г. «Советская Сибирь» - ранние стихотворения. В период с 2009 по 2011 публиковалась в студенческой газете «</a:t>
            </a:r>
            <a:r>
              <a:rPr lang="ru-RU" dirty="0" err="1" smtClean="0"/>
              <a:t>Менделеевец.ру</a:t>
            </a:r>
            <a:r>
              <a:rPr lang="ru-RU" dirty="0" smtClean="0"/>
              <a:t>» под псевдонимом «Полина </a:t>
            </a:r>
            <a:r>
              <a:rPr lang="ru-RU" dirty="0" err="1" smtClean="0"/>
              <a:t>Снежина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        Мы с удовольствием вместе с мамой прочитали стихи Екатерины, особенно понравилось стихотворение о ромашке и о нашем родном селе.</a:t>
            </a:r>
            <a:endParaRPr lang="ru-RU" dirty="0"/>
          </a:p>
        </p:txBody>
      </p:sp>
      <p:pic>
        <p:nvPicPr>
          <p:cNvPr id="6" name="Содержимое 5" descr="getImage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297" t="60369" r="80762" b="17598"/>
          <a:stretch>
            <a:fillRect/>
          </a:stretch>
        </p:blipFill>
        <p:spPr>
          <a:xfrm>
            <a:off x="5000628" y="1714488"/>
            <a:ext cx="3714742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«Баллада о ромашке»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Пошла </a:t>
            </a:r>
            <a:r>
              <a:rPr lang="ru-RU" i="1" dirty="0" smtClean="0"/>
              <a:t>я как-то погулять</a:t>
            </a:r>
          </a:p>
          <a:p>
            <a:pPr>
              <a:buNone/>
            </a:pPr>
            <a:r>
              <a:rPr lang="ru-RU" i="1" dirty="0" smtClean="0"/>
              <a:t>И встретила ромашку,</a:t>
            </a:r>
          </a:p>
          <a:p>
            <a:pPr>
              <a:buNone/>
            </a:pPr>
            <a:r>
              <a:rPr lang="ru-RU" i="1" dirty="0" smtClean="0"/>
              <a:t>На ней хотела погадать</a:t>
            </a:r>
          </a:p>
          <a:p>
            <a:pPr>
              <a:buNone/>
            </a:pPr>
            <a:r>
              <a:rPr lang="ru-RU" i="1" dirty="0" smtClean="0"/>
              <a:t>На мальчика </a:t>
            </a:r>
            <a:r>
              <a:rPr lang="ru-RU" i="1" dirty="0" err="1" smtClean="0"/>
              <a:t>Ивашку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Лишь руку протянула я,</a:t>
            </a:r>
          </a:p>
          <a:p>
            <a:pPr>
              <a:buNone/>
            </a:pPr>
            <a:r>
              <a:rPr lang="ru-RU" i="1" dirty="0" smtClean="0"/>
              <a:t>Как вдруг, в одно мгновенье</a:t>
            </a:r>
          </a:p>
          <a:p>
            <a:pPr>
              <a:buNone/>
            </a:pPr>
            <a:r>
              <a:rPr lang="ru-RU" i="1" dirty="0" smtClean="0"/>
              <a:t>Увидела она меня,</a:t>
            </a:r>
          </a:p>
          <a:p>
            <a:pPr>
              <a:buNone/>
            </a:pPr>
            <a:r>
              <a:rPr lang="ru-RU" i="1" dirty="0" smtClean="0"/>
              <a:t>Промолвила: «Теперь я</a:t>
            </a:r>
          </a:p>
          <a:p>
            <a:pPr>
              <a:buNone/>
            </a:pPr>
            <a:r>
              <a:rPr lang="ru-RU" i="1" dirty="0" smtClean="0"/>
              <a:t>Последний раз на мир гляжу,</a:t>
            </a:r>
          </a:p>
          <a:p>
            <a:pPr>
              <a:buNone/>
            </a:pPr>
            <a:r>
              <a:rPr lang="ru-RU" i="1" dirty="0" smtClean="0"/>
              <a:t>Одно тебе  лишь я скажу:</a:t>
            </a:r>
          </a:p>
          <a:p>
            <a:pPr>
              <a:buNone/>
            </a:pPr>
            <a:r>
              <a:rPr lang="ru-RU" i="1" dirty="0" smtClean="0"/>
              <a:t>Любима будь и всех люби,</a:t>
            </a:r>
          </a:p>
          <a:p>
            <a:pPr>
              <a:buNone/>
            </a:pPr>
            <a:r>
              <a:rPr lang="ru-RU" i="1" dirty="0" smtClean="0"/>
              <a:t>Прости всем согрешенья,</a:t>
            </a:r>
          </a:p>
          <a:p>
            <a:pPr>
              <a:buNone/>
            </a:pPr>
            <a:r>
              <a:rPr lang="ru-RU" i="1" dirty="0" smtClean="0"/>
              <a:t>Как это сделала и я</a:t>
            </a:r>
          </a:p>
          <a:p>
            <a:pPr>
              <a:buNone/>
            </a:pPr>
            <a:r>
              <a:rPr lang="ru-RU" i="1" dirty="0" smtClean="0"/>
              <a:t>Еще со дня рождения».</a:t>
            </a:r>
          </a:p>
          <a:p>
            <a:pPr>
              <a:buNone/>
            </a:pPr>
            <a:r>
              <a:rPr lang="ru-RU" i="1" dirty="0" smtClean="0"/>
              <a:t>Тут я задумалась на миг:</a:t>
            </a:r>
          </a:p>
          <a:p>
            <a:pPr>
              <a:buNone/>
            </a:pPr>
            <a:r>
              <a:rPr lang="ru-RU" i="1" dirty="0" smtClean="0"/>
              <a:t>А стоит ль ради шутки,</a:t>
            </a:r>
          </a:p>
          <a:p>
            <a:pPr>
              <a:buNone/>
            </a:pPr>
            <a:r>
              <a:rPr lang="ru-RU" i="1" dirty="0" smtClean="0"/>
              <a:t>Лишь для того, чтоб погадать</a:t>
            </a:r>
          </a:p>
          <a:p>
            <a:pPr>
              <a:buNone/>
            </a:pPr>
            <a:r>
              <a:rPr lang="ru-RU" i="1" dirty="0" smtClean="0"/>
              <a:t>Пресечь расцвет малютки?</a:t>
            </a:r>
          </a:p>
          <a:p>
            <a:pPr>
              <a:buNone/>
            </a:pPr>
            <a:r>
              <a:rPr lang="ru-RU" i="1" dirty="0" smtClean="0"/>
              <a:t>Дрогнула рука моя,</a:t>
            </a:r>
          </a:p>
          <a:p>
            <a:pPr>
              <a:buNone/>
            </a:pPr>
            <a:r>
              <a:rPr lang="ru-RU" i="1" dirty="0" smtClean="0"/>
              <a:t>И я остановилась…</a:t>
            </a:r>
          </a:p>
          <a:p>
            <a:pPr>
              <a:buNone/>
            </a:pPr>
            <a:r>
              <a:rPr lang="ru-RU" i="1" dirty="0" smtClean="0"/>
              <a:t>С тех пор люблю ромашки я</a:t>
            </a:r>
          </a:p>
          <a:p>
            <a:pPr>
              <a:buNone/>
            </a:pPr>
            <a:r>
              <a:rPr lang="ru-RU" i="1" dirty="0" smtClean="0"/>
              <a:t>И, чтобы ни случилось,</a:t>
            </a:r>
          </a:p>
          <a:p>
            <a:pPr>
              <a:buNone/>
            </a:pPr>
            <a:r>
              <a:rPr lang="ru-RU" i="1" dirty="0" smtClean="0"/>
              <a:t>Не рву их больше никогда,</a:t>
            </a:r>
          </a:p>
          <a:p>
            <a:pPr>
              <a:buNone/>
            </a:pPr>
            <a:r>
              <a:rPr lang="ru-RU" i="1" dirty="0" smtClean="0"/>
              <a:t> Я многому училась </a:t>
            </a:r>
          </a:p>
          <a:p>
            <a:pPr>
              <a:buNone/>
            </a:pPr>
            <a:r>
              <a:rPr lang="ru-RU" i="1" dirty="0" smtClean="0"/>
              <a:t>И научилась лишь тогда, </a:t>
            </a:r>
          </a:p>
          <a:p>
            <a:pPr>
              <a:buNone/>
            </a:pPr>
            <a:r>
              <a:rPr lang="ru-RU" i="1" dirty="0" smtClean="0"/>
              <a:t>Когда глаза открыли.</a:t>
            </a:r>
          </a:p>
          <a:p>
            <a:pPr>
              <a:buNone/>
            </a:pPr>
            <a:r>
              <a:rPr lang="ru-RU" i="1" dirty="0" smtClean="0"/>
              <a:t>Хочу теперь я пожелать,</a:t>
            </a:r>
          </a:p>
          <a:p>
            <a:pPr>
              <a:buNone/>
            </a:pPr>
            <a:r>
              <a:rPr lang="ru-RU" i="1" dirty="0" smtClean="0"/>
              <a:t> Чтоб все здоровы были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b="1" i="1" dirty="0" err="1" smtClean="0"/>
              <a:t>Дереча</a:t>
            </a:r>
            <a:r>
              <a:rPr lang="ru-RU" b="1" i="1" dirty="0" smtClean="0"/>
              <a:t> Е.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Мой рисунок к стихотворению Екатерины</a:t>
            </a:r>
            <a:endParaRPr lang="ru-RU" dirty="0"/>
          </a:p>
        </p:txBody>
      </p:sp>
      <p:pic>
        <p:nvPicPr>
          <p:cNvPr id="4" name="Содержимое 3" descr="вова 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357298"/>
            <a:ext cx="3786214" cy="53105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«о родном селе»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У </a:t>
            </a:r>
            <a:r>
              <a:rPr lang="ru-RU" i="1" dirty="0" smtClean="0"/>
              <a:t>каждого села</a:t>
            </a:r>
          </a:p>
          <a:p>
            <a:pPr>
              <a:buNone/>
            </a:pPr>
            <a:r>
              <a:rPr lang="ru-RU" i="1" dirty="0" smtClean="0"/>
              <a:t>Изюминка своя:</a:t>
            </a:r>
          </a:p>
          <a:p>
            <a:pPr>
              <a:buNone/>
            </a:pPr>
            <a:r>
              <a:rPr lang="ru-RU" i="1" dirty="0" smtClean="0"/>
              <a:t>Здесь речка, здесь леса,</a:t>
            </a:r>
          </a:p>
          <a:p>
            <a:pPr>
              <a:buNone/>
            </a:pPr>
            <a:r>
              <a:rPr lang="ru-RU" i="1" dirty="0" smtClean="0"/>
              <a:t>А здесь растут поля.</a:t>
            </a:r>
          </a:p>
          <a:p>
            <a:pPr>
              <a:buNone/>
            </a:pPr>
            <a:r>
              <a:rPr lang="ru-RU" i="1" dirty="0" smtClean="0"/>
              <a:t>Но всех милей всегда</a:t>
            </a:r>
          </a:p>
          <a:p>
            <a:pPr>
              <a:buNone/>
            </a:pPr>
            <a:r>
              <a:rPr lang="ru-RU" i="1" dirty="0" smtClean="0"/>
              <a:t>Мне будет край родной-</a:t>
            </a:r>
          </a:p>
          <a:p>
            <a:pPr>
              <a:buNone/>
            </a:pPr>
            <a:r>
              <a:rPr lang="ru-RU" i="1" dirty="0" smtClean="0"/>
              <a:t>И детские года</a:t>
            </a:r>
          </a:p>
          <a:p>
            <a:pPr>
              <a:buNone/>
            </a:pPr>
            <a:r>
              <a:rPr lang="ru-RU" i="1" dirty="0" smtClean="0"/>
              <a:t>Я провела с тобой.</a:t>
            </a:r>
          </a:p>
          <a:p>
            <a:pPr>
              <a:buNone/>
            </a:pPr>
            <a:r>
              <a:rPr lang="ru-RU" i="1" dirty="0" smtClean="0"/>
              <a:t>Уеду </a:t>
            </a:r>
            <a:r>
              <a:rPr lang="ru-RU" i="1" dirty="0" smtClean="0"/>
              <a:t>от тебя</a:t>
            </a:r>
          </a:p>
          <a:p>
            <a:pPr>
              <a:buNone/>
            </a:pPr>
            <a:r>
              <a:rPr lang="ru-RU" i="1" dirty="0" smtClean="0"/>
              <a:t>Куда-то далеко,</a:t>
            </a:r>
          </a:p>
          <a:p>
            <a:pPr>
              <a:buNone/>
            </a:pPr>
            <a:r>
              <a:rPr lang="ru-RU" i="1" dirty="0" smtClean="0"/>
              <a:t>Но в чистом небе я</a:t>
            </a:r>
          </a:p>
          <a:p>
            <a:pPr>
              <a:buNone/>
            </a:pPr>
            <a:r>
              <a:rPr lang="ru-RU" i="1" dirty="0" smtClean="0"/>
              <a:t>С тобою высоко. </a:t>
            </a:r>
          </a:p>
          <a:p>
            <a:pPr>
              <a:buNone/>
            </a:pPr>
            <a:r>
              <a:rPr lang="ru-RU" i="1" dirty="0" smtClean="0"/>
              <a:t>Тебя я не забуду,</a:t>
            </a:r>
          </a:p>
          <a:p>
            <a:pPr>
              <a:buNone/>
            </a:pPr>
            <a:r>
              <a:rPr lang="ru-RU" i="1" dirty="0" smtClean="0"/>
              <a:t>Любимый старый дом!..</a:t>
            </a:r>
          </a:p>
          <a:p>
            <a:pPr>
              <a:buNone/>
            </a:pPr>
            <a:r>
              <a:rPr lang="ru-RU" i="1" dirty="0" smtClean="0"/>
              <a:t>Всегда я помнить буду,</a:t>
            </a:r>
          </a:p>
          <a:p>
            <a:pPr>
              <a:buNone/>
            </a:pPr>
            <a:r>
              <a:rPr lang="ru-RU" i="1" dirty="0" smtClean="0"/>
              <a:t>Дни, что жила я в нем</a:t>
            </a:r>
            <a:r>
              <a:rPr lang="ru-RU" i="1" dirty="0" smtClean="0"/>
              <a:t>.</a:t>
            </a:r>
          </a:p>
          <a:p>
            <a:pPr algn="r">
              <a:buNone/>
            </a:pPr>
            <a:r>
              <a:rPr lang="ru-RU" b="1" i="1" dirty="0" err="1" smtClean="0"/>
              <a:t>Дереча</a:t>
            </a:r>
            <a:r>
              <a:rPr lang="ru-RU" b="1" i="1" dirty="0" smtClean="0"/>
              <a:t> Е.</a:t>
            </a: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Мой рисунок  «обелиск славы – священное место нашего села»</a:t>
            </a:r>
            <a:endParaRPr lang="ru-RU" dirty="0"/>
          </a:p>
        </p:txBody>
      </p:sp>
      <p:pic>
        <p:nvPicPr>
          <p:cNvPr id="4" name="Содержимое 3" descr="вова 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96857" y="460541"/>
            <a:ext cx="5143536" cy="7079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Поспелова </a:t>
            </a:r>
            <a:r>
              <a:rPr lang="ru-RU" dirty="0" err="1" smtClean="0"/>
              <a:t>лидия</a:t>
            </a:r>
            <a:r>
              <a:rPr lang="ru-RU" dirty="0" smtClean="0"/>
              <a:t> </a:t>
            </a:r>
            <a:r>
              <a:rPr lang="ru-RU" dirty="0" err="1" smtClean="0"/>
              <a:t>николаевна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выпускница 1982 года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5762" cy="49006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Лидия Николаевна окончила </a:t>
            </a:r>
            <a:r>
              <a:rPr lang="ru-RU" dirty="0" err="1" smtClean="0"/>
              <a:t>Тобольский</a:t>
            </a:r>
            <a:r>
              <a:rPr lang="ru-RU" dirty="0" smtClean="0"/>
              <a:t> государственный пединститут им. Д.И.Менделеева, филологический факультет и пришла работать в школу-интернат в 1986 году учителем русского языка и литературы и старшей пионервожатой. Лидия Николаевна была влюблена в свою учительницу русского языка и литературы </a:t>
            </a:r>
            <a:r>
              <a:rPr lang="ru-RU" dirty="0" err="1" smtClean="0"/>
              <a:t>Клюсову</a:t>
            </a:r>
            <a:r>
              <a:rPr lang="ru-RU" dirty="0" smtClean="0"/>
              <a:t> Галину Федоровну, что помогло ей сделать выбор жизненного пути.  В настоящее время преподает русский язык и литературу в родной школе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Лидия Николаевна – творческий человек, пишет стихи, составляет сценарии, композиции. Нам с сестрой понравилось стихотворение про осень.</a:t>
            </a:r>
            <a:endParaRPr lang="ru-RU" dirty="0"/>
          </a:p>
        </p:txBody>
      </p:sp>
      <p:pic>
        <p:nvPicPr>
          <p:cNvPr id="6" name="Содержимое 5" descr="image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27273" b="34091"/>
          <a:stretch>
            <a:fillRect/>
          </a:stretch>
        </p:blipFill>
        <p:spPr>
          <a:xfrm>
            <a:off x="4864980" y="1600200"/>
            <a:ext cx="3909839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***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Осенний сад роняет тихо лист,</a:t>
            </a:r>
          </a:p>
          <a:p>
            <a:pPr>
              <a:buNone/>
            </a:pPr>
            <a:r>
              <a:rPr lang="ru-RU" i="1" dirty="0" smtClean="0"/>
              <a:t>И бабье лето в ветвях отдыхает.</a:t>
            </a:r>
          </a:p>
          <a:p>
            <a:pPr>
              <a:buNone/>
            </a:pPr>
            <a:r>
              <a:rPr lang="ru-RU" i="1" dirty="0" smtClean="0"/>
              <a:t>Луч солнца, как влюбленный гармонист,</a:t>
            </a:r>
          </a:p>
          <a:p>
            <a:pPr>
              <a:buNone/>
            </a:pPr>
            <a:r>
              <a:rPr lang="ru-RU" i="1" dirty="0" smtClean="0"/>
              <a:t>В  цветочных лепестках играет.</a:t>
            </a:r>
          </a:p>
          <a:p>
            <a:pPr>
              <a:buNone/>
            </a:pPr>
            <a:r>
              <a:rPr lang="ru-RU" i="1" dirty="0" smtClean="0"/>
              <a:t>Осенний сад багряным цветом,</a:t>
            </a:r>
          </a:p>
          <a:p>
            <a:pPr>
              <a:buNone/>
            </a:pPr>
            <a:r>
              <a:rPr lang="ru-RU" i="1" dirty="0" smtClean="0"/>
              <a:t>Окрасил землю золотым ковром</a:t>
            </a:r>
          </a:p>
          <a:p>
            <a:pPr>
              <a:buNone/>
            </a:pPr>
            <a:r>
              <a:rPr lang="ru-RU" i="1" dirty="0" smtClean="0"/>
              <a:t>осенний сад …уходит, не прощаясь, лето,</a:t>
            </a:r>
          </a:p>
          <a:p>
            <a:pPr>
              <a:buNone/>
            </a:pPr>
            <a:r>
              <a:rPr lang="ru-RU" i="1" dirty="0" smtClean="0"/>
              <a:t>чтобы вернуться с первым журавлем.</a:t>
            </a:r>
          </a:p>
          <a:p>
            <a:pPr>
              <a:buNone/>
            </a:pPr>
            <a:r>
              <a:rPr lang="ru-RU" i="1" dirty="0" smtClean="0"/>
              <a:t>Осенний сад стоит в листве печально,</a:t>
            </a:r>
          </a:p>
          <a:p>
            <a:pPr>
              <a:buNone/>
            </a:pPr>
            <a:r>
              <a:rPr lang="ru-RU" i="1" dirty="0" smtClean="0"/>
              <a:t>Как будто расстается навсегда.</a:t>
            </a:r>
          </a:p>
          <a:p>
            <a:pPr>
              <a:buNone/>
            </a:pPr>
            <a:r>
              <a:rPr lang="ru-RU" i="1" dirty="0" smtClean="0"/>
              <a:t>осенний сад, люблю твое молчанье.</a:t>
            </a:r>
          </a:p>
          <a:p>
            <a:pPr>
              <a:buNone/>
            </a:pPr>
            <a:r>
              <a:rPr lang="ru-RU" i="1" dirty="0" smtClean="0"/>
              <a:t>Твоей листвой согреется земля</a:t>
            </a:r>
            <a:r>
              <a:rPr lang="ru-RU" i="1" dirty="0" smtClean="0"/>
              <a:t>. /…/</a:t>
            </a:r>
          </a:p>
          <a:p>
            <a:pPr algn="r">
              <a:buNone/>
            </a:pPr>
            <a:r>
              <a:rPr lang="ru-RU" b="1" i="1" dirty="0" smtClean="0"/>
              <a:t>Поспелова Л.Н.</a:t>
            </a: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Рисунок </a:t>
            </a:r>
            <a:r>
              <a:rPr lang="ru-RU" dirty="0" err="1" smtClean="0"/>
              <a:t>алины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 стихотворению про осень</a:t>
            </a:r>
            <a:endParaRPr lang="ru-RU" dirty="0"/>
          </a:p>
        </p:txBody>
      </p:sp>
      <p:pic>
        <p:nvPicPr>
          <p:cNvPr id="4" name="Содержимое 3" descr="вова 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84688" y="301272"/>
            <a:ext cx="5246064" cy="73581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Зевакин </a:t>
            </a:r>
            <a:r>
              <a:rPr lang="ru-RU" dirty="0" err="1" smtClean="0"/>
              <a:t>алексей</a:t>
            </a:r>
            <a:r>
              <a:rPr lang="ru-RU" dirty="0" smtClean="0"/>
              <a:t> </a:t>
            </a:r>
            <a:r>
              <a:rPr lang="ru-RU" dirty="0" err="1" smtClean="0"/>
              <a:t>филиппович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выпускник 1971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572032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«Эти стихи  написал мой земляк - </a:t>
            </a:r>
            <a:r>
              <a:rPr lang="ru-RU" dirty="0" err="1" smtClean="0"/>
              <a:t>байкаловец</a:t>
            </a:r>
            <a:r>
              <a:rPr lang="ru-RU" dirty="0" smtClean="0"/>
              <a:t>, Алексей Филиппович Зевакин. Его книга называется "Я родился в счастливой деревне". Наверное, даже задумываться не надо, почему Алексей Филиппович так озаглавил свою книгу - ведь действительно, село Байкалово и родная деревня Куприна – частицы  счастья, радости, тишины, а порой, даже уединения. </a:t>
            </a:r>
            <a:br>
              <a:rPr lang="ru-RU" dirty="0" smtClean="0"/>
            </a:br>
            <a:r>
              <a:rPr lang="ru-RU" dirty="0" smtClean="0"/>
              <a:t>          Язык, которым пишет автор, такой простой, близкий всем, но в то же время такой поэтичный и высокий. Рассказы, которые есть в отдельной главе, очень жизненны и актуальны. Автор пишет то, что видит и слышит и то, о чем хочет писать». </a:t>
            </a:r>
          </a:p>
          <a:p>
            <a:pPr algn="r">
              <a:buNone/>
            </a:pPr>
            <a:r>
              <a:rPr lang="ru-RU" sz="2800" i="1" dirty="0" smtClean="0"/>
              <a:t>(Из сочинения </a:t>
            </a:r>
            <a:r>
              <a:rPr lang="ru-RU" sz="2800" i="1" dirty="0" err="1" smtClean="0"/>
              <a:t>Доровиной</a:t>
            </a:r>
            <a:r>
              <a:rPr lang="ru-RU" sz="2800" i="1" dirty="0" smtClean="0"/>
              <a:t> А.)</a:t>
            </a:r>
            <a:endParaRPr lang="ru-RU" sz="28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age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643050"/>
            <a:ext cx="353618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***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О, мое </a:t>
            </a:r>
            <a:r>
              <a:rPr lang="ru-RU" i="1" dirty="0" err="1" smtClean="0"/>
              <a:t>чернопятое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Звонкое братство!</a:t>
            </a:r>
          </a:p>
          <a:p>
            <a:pPr>
              <a:buNone/>
            </a:pPr>
            <a:r>
              <a:rPr lang="ru-RU" i="1" dirty="0" smtClean="0"/>
              <a:t>Каждый пяткою черен</a:t>
            </a:r>
          </a:p>
          <a:p>
            <a:pPr>
              <a:buNone/>
            </a:pPr>
            <a:r>
              <a:rPr lang="ru-RU" i="1" dirty="0" smtClean="0"/>
              <a:t>И задницей бел!</a:t>
            </a:r>
          </a:p>
          <a:p>
            <a:pPr>
              <a:buNone/>
            </a:pPr>
            <a:r>
              <a:rPr lang="ru-RU" i="1" dirty="0" smtClean="0"/>
              <a:t>Сколько солнцу с весны</a:t>
            </a:r>
          </a:p>
          <a:p>
            <a:pPr>
              <a:buNone/>
            </a:pPr>
            <a:r>
              <a:rPr lang="ru-RU" i="1" dirty="0" smtClean="0"/>
              <a:t>Приходилось, стараться,</a:t>
            </a:r>
          </a:p>
          <a:p>
            <a:pPr>
              <a:buNone/>
            </a:pPr>
            <a:r>
              <a:rPr lang="ru-RU" i="1" dirty="0" smtClean="0"/>
              <a:t>Чтобы было теплее</a:t>
            </a:r>
          </a:p>
          <a:p>
            <a:pPr>
              <a:buNone/>
            </a:pPr>
            <a:r>
              <a:rPr lang="ru-RU" i="1" dirty="0" smtClean="0"/>
              <a:t>От золота тел!</a:t>
            </a:r>
          </a:p>
          <a:p>
            <a:pPr>
              <a:buNone/>
            </a:pPr>
            <a:r>
              <a:rPr lang="ru-RU" i="1" dirty="0" smtClean="0"/>
              <a:t>Двери настежь друзьям –</a:t>
            </a:r>
          </a:p>
          <a:p>
            <a:pPr>
              <a:buNone/>
            </a:pPr>
            <a:r>
              <a:rPr lang="ru-RU" i="1" dirty="0" smtClean="0"/>
              <a:t>Не пройти, ни придраться!</a:t>
            </a:r>
          </a:p>
          <a:p>
            <a:pPr>
              <a:buNone/>
            </a:pPr>
            <a:r>
              <a:rPr lang="ru-RU" i="1" dirty="0" smtClean="0"/>
              <a:t>И хоть дела полно,</a:t>
            </a:r>
          </a:p>
          <a:p>
            <a:pPr>
              <a:buNone/>
            </a:pPr>
            <a:r>
              <a:rPr lang="ru-RU" i="1" dirty="0" smtClean="0"/>
              <a:t>Но чуть что – на крыльцо!</a:t>
            </a:r>
          </a:p>
          <a:p>
            <a:pPr>
              <a:buNone/>
            </a:pPr>
            <a:r>
              <a:rPr lang="ru-RU" i="1" dirty="0" smtClean="0"/>
              <a:t>И спешили тогда</a:t>
            </a:r>
          </a:p>
          <a:p>
            <a:pPr>
              <a:buNone/>
            </a:pPr>
            <a:r>
              <a:rPr lang="ru-RU" i="1" dirty="0" smtClean="0"/>
              <a:t>На всю жизнь наиграться,</a:t>
            </a:r>
          </a:p>
          <a:p>
            <a:pPr>
              <a:buNone/>
            </a:pPr>
            <a:r>
              <a:rPr lang="ru-RU" i="1" dirty="0" smtClean="0"/>
              <a:t>Чтобы памятью детства</a:t>
            </a:r>
          </a:p>
          <a:p>
            <a:pPr>
              <a:buNone/>
            </a:pPr>
            <a:r>
              <a:rPr lang="ru-RU" i="1" dirty="0" smtClean="0"/>
              <a:t>Святилось лицо.</a:t>
            </a:r>
          </a:p>
          <a:p>
            <a:pPr>
              <a:buNone/>
            </a:pPr>
            <a:r>
              <a:rPr lang="ru-RU" i="1" dirty="0" smtClean="0"/>
              <a:t>Ничего, что потом</a:t>
            </a:r>
          </a:p>
          <a:p>
            <a:pPr>
              <a:buNone/>
            </a:pPr>
            <a:r>
              <a:rPr lang="ru-RU" i="1" dirty="0" smtClean="0"/>
              <a:t>Были вилы и грабли,</a:t>
            </a:r>
          </a:p>
          <a:p>
            <a:pPr>
              <a:buNone/>
            </a:pPr>
            <a:r>
              <a:rPr lang="ru-RU" i="1" dirty="0" smtClean="0"/>
              <a:t>Были пилы, и косы,</a:t>
            </a:r>
          </a:p>
          <a:p>
            <a:pPr>
              <a:buNone/>
            </a:pPr>
            <a:r>
              <a:rPr lang="ru-RU" i="1" dirty="0" smtClean="0"/>
              <a:t>И лес, и покос!</a:t>
            </a:r>
          </a:p>
          <a:p>
            <a:pPr>
              <a:buNone/>
            </a:pPr>
            <a:r>
              <a:rPr lang="ru-RU" i="1" dirty="0" smtClean="0"/>
              <a:t>Что, пластались по-взрослому,</a:t>
            </a:r>
          </a:p>
          <a:p>
            <a:pPr>
              <a:buNone/>
            </a:pPr>
            <a:r>
              <a:rPr lang="ru-RU" i="1" dirty="0" smtClean="0"/>
              <a:t>Так заиграли,</a:t>
            </a:r>
          </a:p>
          <a:p>
            <a:pPr>
              <a:buNone/>
            </a:pPr>
            <a:r>
              <a:rPr lang="ru-RU" i="1" dirty="0" smtClean="0"/>
              <a:t>Что от пота</a:t>
            </a:r>
          </a:p>
          <a:p>
            <a:pPr>
              <a:buNone/>
            </a:pPr>
            <a:r>
              <a:rPr lang="ru-RU" i="1" dirty="0" smtClean="0"/>
              <a:t>Штаны и рубахи – насквозь</a:t>
            </a:r>
            <a:r>
              <a:rPr lang="ru-RU" i="1" dirty="0" smtClean="0"/>
              <a:t>!</a:t>
            </a:r>
          </a:p>
          <a:p>
            <a:pPr algn="r">
              <a:buNone/>
            </a:pPr>
            <a:r>
              <a:rPr lang="ru-RU" b="1" i="1" dirty="0" smtClean="0"/>
              <a:t>Зевакин А.Ф.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мой брат </a:t>
            </a:r>
            <a:r>
              <a:rPr lang="ru-RU" dirty="0" err="1" smtClean="0"/>
              <a:t>захар</a:t>
            </a:r>
            <a:r>
              <a:rPr lang="ru-RU" dirty="0" smtClean="0"/>
              <a:t> – ученик 3 класса </a:t>
            </a:r>
            <a:r>
              <a:rPr lang="ru-RU" dirty="0" smtClean="0"/>
              <a:t>и сестра </a:t>
            </a:r>
            <a:r>
              <a:rPr lang="ru-RU" dirty="0" err="1" smtClean="0"/>
              <a:t>алина</a:t>
            </a:r>
            <a:r>
              <a:rPr lang="ru-RU" dirty="0" smtClean="0"/>
              <a:t> - первоклассница</a:t>
            </a:r>
            <a:endParaRPr lang="ru-RU" dirty="0"/>
          </a:p>
        </p:txBody>
      </p:sp>
      <p:pic>
        <p:nvPicPr>
          <p:cNvPr id="4" name="Содержимое 3" descr="DSC046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Содержимое 5" descr="DSC046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***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Тобол зовет! Ночами снятся</a:t>
            </a:r>
          </a:p>
          <a:p>
            <a:pPr>
              <a:buNone/>
            </a:pPr>
            <a:r>
              <a:rPr lang="ru-RU" i="1" dirty="0" smtClean="0"/>
              <a:t>Его Пески, его Курья.</a:t>
            </a:r>
          </a:p>
          <a:p>
            <a:pPr>
              <a:buNone/>
            </a:pPr>
            <a:r>
              <a:rPr lang="ru-RU" i="1" dirty="0" smtClean="0"/>
              <a:t>Я еду с братьями обняться </a:t>
            </a:r>
          </a:p>
          <a:p>
            <a:pPr>
              <a:buNone/>
            </a:pPr>
            <a:r>
              <a:rPr lang="ru-RU" i="1" dirty="0" smtClean="0"/>
              <a:t>В мои родимые края!</a:t>
            </a:r>
          </a:p>
          <a:p>
            <a:pPr>
              <a:buNone/>
            </a:pPr>
            <a:r>
              <a:rPr lang="ru-RU" i="1" dirty="0" smtClean="0"/>
              <a:t>Прости, Урал, что оставляю</a:t>
            </a:r>
          </a:p>
          <a:p>
            <a:pPr>
              <a:buNone/>
            </a:pPr>
            <a:r>
              <a:rPr lang="ru-RU" i="1" dirty="0" smtClean="0"/>
              <a:t>Тебя на несколько деньков. </a:t>
            </a:r>
          </a:p>
          <a:p>
            <a:pPr>
              <a:buNone/>
            </a:pPr>
            <a:r>
              <a:rPr lang="ru-RU" i="1" dirty="0" smtClean="0"/>
              <a:t>Мне нынче можно. Я гуляю!</a:t>
            </a:r>
          </a:p>
          <a:p>
            <a:pPr>
              <a:buNone/>
            </a:pPr>
            <a:r>
              <a:rPr lang="ru-RU" i="1" dirty="0" smtClean="0"/>
              <a:t>Я легче белых облаков!</a:t>
            </a:r>
          </a:p>
          <a:p>
            <a:pPr>
              <a:buNone/>
            </a:pPr>
            <a:r>
              <a:rPr lang="ru-RU" i="1" dirty="0" smtClean="0"/>
              <a:t>Ведь там, на </a:t>
            </a:r>
            <a:r>
              <a:rPr lang="ru-RU" i="1" dirty="0" err="1" smtClean="0"/>
              <a:t>купринских</a:t>
            </a:r>
            <a:r>
              <a:rPr lang="ru-RU" i="1" dirty="0" smtClean="0"/>
              <a:t> просторах, </a:t>
            </a:r>
          </a:p>
          <a:p>
            <a:pPr>
              <a:buNone/>
            </a:pPr>
            <a:r>
              <a:rPr lang="ru-RU" i="1" dirty="0" smtClean="0"/>
              <a:t>Так легок воздух! Чист и прян!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Конечно, горы – это горы, </a:t>
            </a:r>
          </a:p>
          <a:p>
            <a:pPr>
              <a:buNone/>
            </a:pPr>
            <a:r>
              <a:rPr lang="ru-RU" i="1" dirty="0" smtClean="0"/>
              <a:t>Ни слова грубого морям,</a:t>
            </a:r>
          </a:p>
          <a:p>
            <a:pPr>
              <a:buNone/>
            </a:pPr>
            <a:r>
              <a:rPr lang="ru-RU" i="1" dirty="0" smtClean="0"/>
              <a:t>Но воздух родины – особый!</a:t>
            </a:r>
          </a:p>
          <a:p>
            <a:pPr>
              <a:buNone/>
            </a:pPr>
            <a:r>
              <a:rPr lang="ru-RU" i="1" dirty="0" smtClean="0"/>
              <a:t>Он ширит грудь! Он правит глаз!</a:t>
            </a:r>
          </a:p>
          <a:p>
            <a:pPr>
              <a:buNone/>
            </a:pPr>
            <a:r>
              <a:rPr lang="ru-RU" i="1" dirty="0" smtClean="0"/>
              <a:t>И я спешу в деревню, чтобы</a:t>
            </a:r>
          </a:p>
          <a:p>
            <a:pPr>
              <a:buNone/>
            </a:pPr>
            <a:r>
              <a:rPr lang="ru-RU" i="1" dirty="0" smtClean="0"/>
              <a:t>Вдохнуть его, как в первый раз.</a:t>
            </a:r>
          </a:p>
          <a:p>
            <a:pPr>
              <a:buNone/>
            </a:pPr>
            <a:r>
              <a:rPr lang="ru-RU" i="1" dirty="0" smtClean="0"/>
              <a:t>Когда на свет я появился, </a:t>
            </a:r>
          </a:p>
          <a:p>
            <a:pPr>
              <a:buNone/>
            </a:pPr>
            <a:r>
              <a:rPr lang="ru-RU" i="1" dirty="0" smtClean="0"/>
              <a:t>Давным-давно, весною в ночь,</a:t>
            </a:r>
          </a:p>
          <a:p>
            <a:pPr>
              <a:buNone/>
            </a:pPr>
            <a:r>
              <a:rPr lang="ru-RU" i="1" dirty="0" smtClean="0"/>
              <a:t>И прежде воздуха напился,</a:t>
            </a:r>
          </a:p>
          <a:p>
            <a:pPr>
              <a:buNone/>
            </a:pPr>
            <a:r>
              <a:rPr lang="ru-RU" i="1" dirty="0" smtClean="0"/>
              <a:t>А после крикнул во всю мочь</a:t>
            </a:r>
            <a:r>
              <a:rPr lang="ru-RU" i="1" dirty="0" smtClean="0"/>
              <a:t>!…</a:t>
            </a:r>
          </a:p>
          <a:p>
            <a:pPr algn="r">
              <a:buNone/>
            </a:pPr>
            <a:r>
              <a:rPr lang="ru-RU" b="1" i="1" dirty="0" smtClean="0"/>
              <a:t>Зевакин А.Ф.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Рисунок </a:t>
            </a:r>
            <a:r>
              <a:rPr lang="ru-RU" dirty="0" err="1" smtClean="0"/>
              <a:t>алины</a:t>
            </a:r>
            <a:r>
              <a:rPr lang="ru-RU" dirty="0" smtClean="0"/>
              <a:t> о детстве</a:t>
            </a:r>
            <a:endParaRPr lang="ru-RU" dirty="0"/>
          </a:p>
        </p:txBody>
      </p:sp>
      <p:pic>
        <p:nvPicPr>
          <p:cNvPr id="4" name="Содержимое 3" descr="вова 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67260" y="461575"/>
            <a:ext cx="5138041" cy="7072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Итоги нашей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96356" cy="5643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В ходе создания творческой работы мы с мамой, </a:t>
            </a:r>
            <a:r>
              <a:rPr lang="ru-RU" dirty="0" smtClean="0"/>
              <a:t>З</a:t>
            </a:r>
            <a:r>
              <a:rPr lang="ru-RU" dirty="0" smtClean="0"/>
              <a:t>ахаром и Алиной узнали, что в нашей школе есть много талантливых ребят и взрослых, которые пишут стихи и прозу.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Мы познакомились с творчеством учащихся, педагогов и выпускников нашей школы, прочитали много новых произведений, они нам очень понравились своим замыслом, сюжетом, необычными героями.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После прочтения работ детей и взрослых нам захотелось проиллюстрировать их произведения, обсудить с мамой, в классе и в школьной библиотеке, рассказать о них друзьям.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Наша работа поможет педагогу-библиотекарю рассказать о творчестве наших авторов, проект может быть продолжен нами или другими учащимися и выйти за рамки школы.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По итогам нашей творческой работы будет оформлена выставка, посвященная Году литературы в России, альбом, в котором ребята смогут написать свои пожелания или новые стихи, рассказы, сказки.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Создавать эту работу мне и нашей семье очень понравилось! </a:t>
            </a:r>
          </a:p>
          <a:p>
            <a:pPr algn="r">
              <a:buNone/>
            </a:pPr>
            <a:r>
              <a:rPr lang="ru-RU" b="1" i="1" dirty="0" err="1" smtClean="0"/>
              <a:t>Ахардинов</a:t>
            </a:r>
            <a:r>
              <a:rPr lang="ru-RU" b="1" i="1" dirty="0" smtClean="0"/>
              <a:t> Вова, 4 класс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Это наша мама надежда </a:t>
            </a:r>
            <a:r>
              <a:rPr lang="ru-RU" dirty="0" err="1" smtClean="0"/>
              <a:t>фанидовна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Содержимое 13" descr="DSC046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13" name="Содержимое 3" descr="DSC04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33625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257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моей работы: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изучить </a:t>
            </a:r>
            <a:r>
              <a:rPr lang="ru-RU" dirty="0" smtClean="0"/>
              <a:t>литературное творчество учащихся и выпускников нашей школы, выполнить </a:t>
            </a:r>
            <a:r>
              <a:rPr lang="ru-RU" dirty="0" smtClean="0"/>
              <a:t>иллюстрации к стихам, рассказам и сказкам, </a:t>
            </a:r>
            <a:r>
              <a:rPr lang="ru-RU" dirty="0" smtClean="0"/>
              <a:t>написать отзывы и рассказать о них моим </a:t>
            </a:r>
            <a:r>
              <a:rPr lang="ru-RU" dirty="0" smtClean="0"/>
              <a:t>одноклассникам и ребятам в школе</a:t>
            </a:r>
            <a:endParaRPr lang="ru-RU" dirty="0"/>
          </a:p>
        </p:txBody>
      </p:sp>
      <p:pic>
        <p:nvPicPr>
          <p:cNvPr id="7" name="Рисунок 6" descr="DSC04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946925"/>
            <a:ext cx="3500462" cy="2625347"/>
          </a:xfrm>
          <a:prstGeom prst="rect">
            <a:avLst/>
          </a:prstGeom>
        </p:spPr>
      </p:pic>
      <p:pic>
        <p:nvPicPr>
          <p:cNvPr id="4" name="Содержимое 3" descr="DSC0467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09" y="3929066"/>
            <a:ext cx="3524275" cy="264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Бронникова </a:t>
            </a:r>
            <a:r>
              <a:rPr lang="ru-RU" dirty="0" err="1" smtClean="0"/>
              <a:t>наталья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выпускница 2015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Наташа в этом году закончила школу с отличием. Разносторонняя творческая личность, с первых лет в школе рисовала, писала стихи, сочиняла рассказы, которые публиковались в школьной газете «Романтик».</a:t>
            </a:r>
          </a:p>
          <a:p>
            <a:pPr>
              <a:buNone/>
            </a:pPr>
            <a:r>
              <a:rPr lang="ru-RU" dirty="0" smtClean="0"/>
              <a:t>           Мы </a:t>
            </a:r>
            <a:r>
              <a:rPr lang="ru-RU" dirty="0" smtClean="0"/>
              <a:t>прочитали рассказ Наташи «Варежка», в котором автор с большой нежностью говорит о любви к животным. </a:t>
            </a:r>
            <a:endParaRPr lang="ru-RU" dirty="0"/>
          </a:p>
        </p:txBody>
      </p:sp>
      <p:pic>
        <p:nvPicPr>
          <p:cNvPr id="5" name="Содержимое 4" descr="DVN_531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1691" y="1600200"/>
            <a:ext cx="3396417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Отрывок из рассказа «Варежка»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…Это событие произошло давно, но  помню его, как сейчас. Тогда еще выпал первый снег. В небольшой деревеньке жила девочка Маруся, замечательная, жизнерадостная, мечтательная, с длинными рыжими волосами, блестящим янтарным блеском в глазах, лучезарной улыбкой. И, наверное, жила бы она счастливо и беззаботно со своими родителями, если бы не страшная авария, после которой девочка больше не могла ходить. Весь мир для неё потемнел. Лицо наполнилось горечью и печалью. Но однажды пришёл врач и сказал, что есть надежда на то, что Маруся сможет снова ходить…/…/</a:t>
            </a:r>
          </a:p>
          <a:p>
            <a:pPr>
              <a:buNone/>
            </a:pPr>
            <a:r>
              <a:rPr lang="ru-RU" dirty="0" smtClean="0"/>
              <a:t>      /…/…И вот теперь она стоит у самого крыльца и зовет свою Варежку. И видит: из-за кустов выходит она, та самая  Варежка, а позади её волокутся два маленьких щеночка. Она подошла к девочке, лизнула нежно ее заплаканное лицо, и стала смотреть ей в глаза, как будто говорила: «Я пришла, Маруся! Пришла, моя ненаглядная! Ты, прости, что меня, так долго не было».</a:t>
            </a:r>
          </a:p>
          <a:p>
            <a:pPr>
              <a:buNone/>
            </a:pPr>
            <a:r>
              <a:rPr lang="ru-RU" dirty="0" smtClean="0"/>
              <a:t>             А Маруся крепко её обняла и говорит:</a:t>
            </a:r>
          </a:p>
          <a:p>
            <a:pPr>
              <a:buNone/>
            </a:pPr>
            <a:r>
              <a:rPr lang="ru-RU" dirty="0" smtClean="0"/>
              <a:t>            -Не извиняйся, Варежка! Наоборот, спасибо тебе! Благодаря тебе, я теперь могу ходить, чувство любви к тебе помогли мне встать и снова пойти. Я так счастлива, что ты есть у меня!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1431</TotalTime>
  <Words>3700</Words>
  <Application>Microsoft Office PowerPoint</Application>
  <PresentationFormat>Экран (4:3)</PresentationFormat>
  <Paragraphs>332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Трек</vt:lpstr>
      <vt:lpstr>«читай – и ты полетишь!» п.Коэльо</vt:lpstr>
      <vt:lpstr>Представляя творческую работу вовы,</vt:lpstr>
      <vt:lpstr>Слайд 3</vt:lpstr>
      <vt:lpstr>Меня зовут Ахардинов Вова, я учусь в 4 классе</vt:lpstr>
      <vt:lpstr>Это мой брат захар – ученик 3 класса и сестра алина - первоклассница</vt:lpstr>
      <vt:lpstr>Это наша мама надежда фанидовна </vt:lpstr>
      <vt:lpstr>Цель моей работы:  изучить литературное творчество учащихся и выпускников нашей школы, выполнить иллюстрации к стихам, рассказам и сказкам, написать отзывы и рассказать о них моим одноклассникам и ребятам в школе</vt:lpstr>
      <vt:lpstr>Бронникова наталья, выпускница 2015 года</vt:lpstr>
      <vt:lpstr>Отрывок из рассказа «Варежка»</vt:lpstr>
      <vt:lpstr>Моя иллюстрация к рассказу «варежка»</vt:lpstr>
      <vt:lpstr>Зимние стихи</vt:lpstr>
      <vt:lpstr>Мой рисунок к стихам наташи</vt:lpstr>
      <vt:lpstr>Бронникова Анастасия, учащаяся 9 класса</vt:lpstr>
      <vt:lpstr>«Новогодняя ёлка в лесу» (отрывок)</vt:lpstr>
      <vt:lpstr>Моя иллюстрация к рассказу насти</vt:lpstr>
      <vt:lpstr>Юмашева анастасия, учащаяся 11 класса</vt:lpstr>
      <vt:lpstr>«весёлый перепляс»</vt:lpstr>
      <vt:lpstr>иллюстрация алины  к сказке «весёлый перепляс»</vt:lpstr>
      <vt:lpstr>Сафаргалеев тимур, ученик 9 класса</vt:lpstr>
      <vt:lpstr>«Сказка про Новый год»</vt:lpstr>
      <vt:lpstr>Иллюстрация  захара к «Сказке про новый год»</vt:lpstr>
      <vt:lpstr>Косинцева елизавета, учащаяся 9 класса</vt:lpstr>
      <vt:lpstr>«Белочка и дятел»</vt:lpstr>
      <vt:lpstr>Моя иллюстрация к сказке лизы</vt:lpstr>
      <vt:lpstr>Доровина анастасия, учащаяся 11 класса</vt:lpstr>
      <vt:lpstr>«новогодняя история» (отрывок)</vt:lpstr>
      <vt:lpstr>иллюстрация захара к рассказу Анастасии</vt:lpstr>
      <vt:lpstr>«чудо» (отрывок)</vt:lpstr>
      <vt:lpstr>Моя иллюстрация к рассказУ анастасии</vt:lpstr>
      <vt:lpstr>ГЛАДКОВ ИВАН, УЧАЩИЙСЯ 10 КЛАССА</vt:lpstr>
      <vt:lpstr>«Сундук на чердаке» (отрывок)</vt:lpstr>
      <vt:lpstr>Моя иллюстрация  к рассказу ивана про янека</vt:lpstr>
      <vt:lpstr>Ведерникова калерия валентиновна, ветеран педагогического труда</vt:lpstr>
      <vt:lpstr>«новый год»</vt:lpstr>
      <vt:lpstr>Рисунок алины о празднике</vt:lpstr>
      <vt:lpstr>«О тобольске»</vt:lpstr>
      <vt:lpstr>Мой рисунок «купола софийского успенского собора»</vt:lpstr>
      <vt:lpstr>«зима»</vt:lpstr>
      <vt:lpstr>Такой рисунок нарисовала алина</vt:lpstr>
      <vt:lpstr>Дереча (кочержук) екатерина, выпускница 2002 года</vt:lpstr>
      <vt:lpstr>«Баллада о ромашке»</vt:lpstr>
      <vt:lpstr>Мой рисунок к стихотворению Екатерины</vt:lpstr>
      <vt:lpstr>«о родном селе»</vt:lpstr>
      <vt:lpstr>Мой рисунок  «обелиск славы – священное место нашего села»</vt:lpstr>
      <vt:lpstr>Поспелова лидия николаевна, выпускница 1982 года</vt:lpstr>
      <vt:lpstr>***</vt:lpstr>
      <vt:lpstr>Рисунок алины  к стихотворению про осень</vt:lpstr>
      <vt:lpstr>Зевакин алексей филиппович, выпускник 1971 года</vt:lpstr>
      <vt:lpstr>***</vt:lpstr>
      <vt:lpstr>***</vt:lpstr>
      <vt:lpstr>Рисунок алины о детстве</vt:lpstr>
      <vt:lpstr>Итоги нашей работы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138</cp:revision>
  <dcterms:created xsi:type="dcterms:W3CDTF">2015-12-03T04:24:19Z</dcterms:created>
  <dcterms:modified xsi:type="dcterms:W3CDTF">2015-12-09T09:41:25Z</dcterms:modified>
</cp:coreProperties>
</file>